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34" r:id="rId15"/>
    <p:sldId id="336" r:id="rId16"/>
    <p:sldId id="337" r:id="rId17"/>
    <p:sldId id="338" r:id="rId18"/>
    <p:sldId id="323" r:id="rId19"/>
    <p:sldId id="324" r:id="rId20"/>
    <p:sldId id="325" r:id="rId21"/>
    <p:sldId id="326" r:id="rId22"/>
    <p:sldId id="327" r:id="rId23"/>
    <p:sldId id="330" r:id="rId24"/>
    <p:sldId id="331" r:id="rId25"/>
    <p:sldId id="339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6CBC7-5C9E-4C5E-A188-1C2615146F1F}" v="564" dt="2020-08-06T14:47:02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d Hillebrand" userId="e1d38fb246dc8c8f" providerId="LiveId" clId="{ABE6CBC7-5C9E-4C5E-A188-1C2615146F1F}"/>
    <pc:docChg chg="undo custSel mod addSld delSld modSld sldOrd">
      <pc:chgData name="Bernd Hillebrand" userId="e1d38fb246dc8c8f" providerId="LiveId" clId="{ABE6CBC7-5C9E-4C5E-A188-1C2615146F1F}" dt="2020-09-11T14:58:37.241" v="294" actId="20577"/>
      <pc:docMkLst>
        <pc:docMk/>
      </pc:docMkLst>
      <pc:sldChg chg="modAnim">
        <pc:chgData name="Bernd Hillebrand" userId="e1d38fb246dc8c8f" providerId="LiveId" clId="{ABE6CBC7-5C9E-4C5E-A188-1C2615146F1F}" dt="2020-08-06T21:03:36.451" v="182"/>
        <pc:sldMkLst>
          <pc:docMk/>
          <pc:sldMk cId="1983130380" sldId="257"/>
        </pc:sldMkLst>
      </pc:sldChg>
      <pc:sldChg chg="modSp modAnim">
        <pc:chgData name="Bernd Hillebrand" userId="e1d38fb246dc8c8f" providerId="LiveId" clId="{ABE6CBC7-5C9E-4C5E-A188-1C2615146F1F}" dt="2020-09-07T16:41:41.528" v="195" actId="20577"/>
        <pc:sldMkLst>
          <pc:docMk/>
          <pc:sldMk cId="2319818877" sldId="258"/>
        </pc:sldMkLst>
        <pc:spChg chg="mod">
          <ac:chgData name="Bernd Hillebrand" userId="e1d38fb246dc8c8f" providerId="LiveId" clId="{ABE6CBC7-5C9E-4C5E-A188-1C2615146F1F}" dt="2020-09-07T16:41:41.528" v="195" actId="20577"/>
          <ac:spMkLst>
            <pc:docMk/>
            <pc:sldMk cId="2319818877" sldId="258"/>
            <ac:spMk id="3" creationId="{6119DEE7-5571-480E-9787-F79BD6342086}"/>
          </ac:spMkLst>
        </pc:spChg>
      </pc:sldChg>
      <pc:sldChg chg="modSp">
        <pc:chgData name="Bernd Hillebrand" userId="e1d38fb246dc8c8f" providerId="LiveId" clId="{ABE6CBC7-5C9E-4C5E-A188-1C2615146F1F}" dt="2020-09-11T14:44:25.610" v="252" actId="20577"/>
        <pc:sldMkLst>
          <pc:docMk/>
          <pc:sldMk cId="132261460" sldId="307"/>
        </pc:sldMkLst>
        <pc:spChg chg="mod">
          <ac:chgData name="Bernd Hillebrand" userId="e1d38fb246dc8c8f" providerId="LiveId" clId="{ABE6CBC7-5C9E-4C5E-A188-1C2615146F1F}" dt="2020-09-11T14:43:45.073" v="196" actId="20577"/>
          <ac:spMkLst>
            <pc:docMk/>
            <pc:sldMk cId="132261460" sldId="307"/>
            <ac:spMk id="2" creationId="{23342050-44DC-4F21-94A3-C5F9CD82A687}"/>
          </ac:spMkLst>
        </pc:spChg>
        <pc:spChg chg="mod">
          <ac:chgData name="Bernd Hillebrand" userId="e1d38fb246dc8c8f" providerId="LiveId" clId="{ABE6CBC7-5C9E-4C5E-A188-1C2615146F1F}" dt="2020-09-11T14:44:25.610" v="252" actId="20577"/>
          <ac:spMkLst>
            <pc:docMk/>
            <pc:sldMk cId="132261460" sldId="307"/>
            <ac:spMk id="3" creationId="{30D4A0D3-00D3-4AE3-85B8-D6F093FCE544}"/>
          </ac:spMkLst>
        </pc:spChg>
      </pc:sldChg>
      <pc:sldChg chg="modSp modAnim">
        <pc:chgData name="Bernd Hillebrand" userId="e1d38fb246dc8c8f" providerId="LiveId" clId="{ABE6CBC7-5C9E-4C5E-A188-1C2615146F1F}" dt="2020-09-11T14:48:32.854" v="262" actId="20577"/>
        <pc:sldMkLst>
          <pc:docMk/>
          <pc:sldMk cId="555051855" sldId="308"/>
        </pc:sldMkLst>
        <pc:spChg chg="mod">
          <ac:chgData name="Bernd Hillebrand" userId="e1d38fb246dc8c8f" providerId="LiveId" clId="{ABE6CBC7-5C9E-4C5E-A188-1C2615146F1F}" dt="2020-09-11T14:48:32.854" v="262" actId="20577"/>
          <ac:spMkLst>
            <pc:docMk/>
            <pc:sldMk cId="555051855" sldId="308"/>
            <ac:spMk id="3" creationId="{30D4A0D3-00D3-4AE3-85B8-D6F093FCE544}"/>
          </ac:spMkLst>
        </pc:spChg>
      </pc:sldChg>
      <pc:sldChg chg="modSp modAnim">
        <pc:chgData name="Bernd Hillebrand" userId="e1d38fb246dc8c8f" providerId="LiveId" clId="{ABE6CBC7-5C9E-4C5E-A188-1C2615146F1F}" dt="2020-09-11T14:58:37.241" v="294" actId="20577"/>
        <pc:sldMkLst>
          <pc:docMk/>
          <pc:sldMk cId="908373542" sldId="326"/>
        </pc:sldMkLst>
        <pc:spChg chg="mod">
          <ac:chgData name="Bernd Hillebrand" userId="e1d38fb246dc8c8f" providerId="LiveId" clId="{ABE6CBC7-5C9E-4C5E-A188-1C2615146F1F}" dt="2020-09-11T14:58:37.241" v="294" actId="20577"/>
          <ac:spMkLst>
            <pc:docMk/>
            <pc:sldMk cId="908373542" sldId="326"/>
            <ac:spMk id="4" creationId="{B8695A38-109A-47E1-B65B-A10A92A3E750}"/>
          </ac:spMkLst>
        </pc:spChg>
      </pc:sldChg>
      <pc:sldChg chg="addSp delSp modSp del mod setBg modAnim">
        <pc:chgData name="Bernd Hillebrand" userId="e1d38fb246dc8c8f" providerId="LiveId" clId="{ABE6CBC7-5C9E-4C5E-A188-1C2615146F1F}" dt="2020-08-06T20:49:57.530" v="50" actId="2696"/>
        <pc:sldMkLst>
          <pc:docMk/>
          <pc:sldMk cId="1134011725" sldId="332"/>
        </pc:sldMkLst>
        <pc:spChg chg="add del mod">
          <ac:chgData name="Bernd Hillebrand" userId="e1d38fb246dc8c8f" providerId="LiveId" clId="{ABE6CBC7-5C9E-4C5E-A188-1C2615146F1F}" dt="2020-08-06T20:43:33.763" v="3"/>
          <ac:spMkLst>
            <pc:docMk/>
            <pc:sldMk cId="1134011725" sldId="332"/>
            <ac:spMk id="2" creationId="{840296F7-1F97-4473-97ED-C4B5461DB016}"/>
          </ac:spMkLst>
        </pc:spChg>
        <pc:spChg chg="del">
          <ac:chgData name="Bernd Hillebrand" userId="e1d38fb246dc8c8f" providerId="LiveId" clId="{ABE6CBC7-5C9E-4C5E-A188-1C2615146F1F}" dt="2020-08-06T20:43:29.693" v="2"/>
          <ac:spMkLst>
            <pc:docMk/>
            <pc:sldMk cId="1134011725" sldId="332"/>
            <ac:spMk id="3" creationId="{1745E335-CCB8-4552-83D5-2EA1F0A44442}"/>
          </ac:spMkLst>
        </pc:spChg>
        <pc:spChg chg="add del mod">
          <ac:chgData name="Bernd Hillebrand" userId="e1d38fb246dc8c8f" providerId="LiveId" clId="{ABE6CBC7-5C9E-4C5E-A188-1C2615146F1F}" dt="2020-08-06T20:43:33.763" v="3"/>
          <ac:spMkLst>
            <pc:docMk/>
            <pc:sldMk cId="1134011725" sldId="332"/>
            <ac:spMk id="4" creationId="{45D5C514-32C7-46AD-BAF0-89933FBE2328}"/>
          </ac:spMkLst>
        </pc:spChg>
        <pc:spChg chg="mod">
          <ac:chgData name="Bernd Hillebrand" userId="e1d38fb246dc8c8f" providerId="LiveId" clId="{ABE6CBC7-5C9E-4C5E-A188-1C2615146F1F}" dt="2020-08-06T20:48:50.705" v="40" actId="26606"/>
          <ac:spMkLst>
            <pc:docMk/>
            <pc:sldMk cId="1134011725" sldId="332"/>
            <ac:spMk id="7" creationId="{B3C5DB9D-FA1F-41CA-B69B-2E943C82BF96}"/>
          </ac:spMkLst>
        </pc:spChg>
        <pc:spChg chg="mod">
          <ac:chgData name="Bernd Hillebrand" userId="e1d38fb246dc8c8f" providerId="LiveId" clId="{ABE6CBC7-5C9E-4C5E-A188-1C2615146F1F}" dt="2020-08-06T20:49:35.930" v="46"/>
          <ac:spMkLst>
            <pc:docMk/>
            <pc:sldMk cId="1134011725" sldId="332"/>
            <ac:spMk id="8" creationId="{78EB571B-5AA0-4BC3-B5B3-ECD096FE69FD}"/>
          </ac:spMkLst>
        </pc:spChg>
        <pc:spChg chg="add">
          <ac:chgData name="Bernd Hillebrand" userId="e1d38fb246dc8c8f" providerId="LiveId" clId="{ABE6CBC7-5C9E-4C5E-A188-1C2615146F1F}" dt="2020-08-06T20:48:50.705" v="40" actId="26606"/>
          <ac:spMkLst>
            <pc:docMk/>
            <pc:sldMk cId="1134011725" sldId="332"/>
            <ac:spMk id="14" creationId="{F56F5174-31D9-4DBB-AAB7-A1FD7BDB1352}"/>
          </ac:spMkLst>
        </pc:spChg>
        <pc:spChg chg="add">
          <ac:chgData name="Bernd Hillebrand" userId="e1d38fb246dc8c8f" providerId="LiveId" clId="{ABE6CBC7-5C9E-4C5E-A188-1C2615146F1F}" dt="2020-08-06T20:48:50.705" v="40" actId="26606"/>
          <ac:spMkLst>
            <pc:docMk/>
            <pc:sldMk cId="1134011725" sldId="332"/>
            <ac:spMk id="16" creationId="{F9A95BEE-6BB1-4A28-A8E6-A34B2E42EF87}"/>
          </ac:spMkLst>
        </pc:spChg>
        <pc:picChg chg="mod ord">
          <ac:chgData name="Bernd Hillebrand" userId="e1d38fb246dc8c8f" providerId="LiveId" clId="{ABE6CBC7-5C9E-4C5E-A188-1C2615146F1F}" dt="2020-08-06T20:48:50.705" v="40" actId="26606"/>
          <ac:picMkLst>
            <pc:docMk/>
            <pc:sldMk cId="1134011725" sldId="332"/>
            <ac:picMk id="12" creationId="{759E7B34-555F-4175-8FFA-59B72B216FA5}"/>
          </ac:picMkLst>
        </pc:picChg>
        <pc:picChg chg="add">
          <ac:chgData name="Bernd Hillebrand" userId="e1d38fb246dc8c8f" providerId="LiveId" clId="{ABE6CBC7-5C9E-4C5E-A188-1C2615146F1F}" dt="2020-08-06T20:48:50.705" v="40" actId="26606"/>
          <ac:picMkLst>
            <pc:docMk/>
            <pc:sldMk cId="1134011725" sldId="332"/>
            <ac:picMk id="15" creationId="{AE113210-7872-481A-ADE6-3A05CCAF5EB2}"/>
          </ac:picMkLst>
        </pc:picChg>
      </pc:sldChg>
      <pc:sldChg chg="addSp delSp modSp del mod setBg modAnim delDesignElem">
        <pc:chgData name="Bernd Hillebrand" userId="e1d38fb246dc8c8f" providerId="LiveId" clId="{ABE6CBC7-5C9E-4C5E-A188-1C2615146F1F}" dt="2020-08-06T21:00:49.057" v="176" actId="2696"/>
        <pc:sldMkLst>
          <pc:docMk/>
          <pc:sldMk cId="2258665120" sldId="333"/>
        </pc:sldMkLst>
        <pc:spChg chg="add del mod">
          <ac:chgData name="Bernd Hillebrand" userId="e1d38fb246dc8c8f" providerId="LiveId" clId="{ABE6CBC7-5C9E-4C5E-A188-1C2615146F1F}" dt="2020-08-06T20:53:55.405" v="70" actId="478"/>
          <ac:spMkLst>
            <pc:docMk/>
            <pc:sldMk cId="2258665120" sldId="333"/>
            <ac:spMk id="2" creationId="{273143AA-38FA-4A8C-ADDE-826B96081C55}"/>
          </ac:spMkLst>
        </pc:spChg>
        <pc:spChg chg="del mod">
          <ac:chgData name="Bernd Hillebrand" userId="e1d38fb246dc8c8f" providerId="LiveId" clId="{ABE6CBC7-5C9E-4C5E-A188-1C2615146F1F}" dt="2020-08-06T20:47:34.533" v="33" actId="478"/>
          <ac:spMkLst>
            <pc:docMk/>
            <pc:sldMk cId="2258665120" sldId="333"/>
            <ac:spMk id="3" creationId="{1745E335-CCB8-4552-83D5-2EA1F0A44442}"/>
          </ac:spMkLst>
        </pc:spChg>
        <pc:spChg chg="add mod">
          <ac:chgData name="Bernd Hillebrand" userId="e1d38fb246dc8c8f" providerId="LiveId" clId="{ABE6CBC7-5C9E-4C5E-A188-1C2615146F1F}" dt="2020-08-06T20:51:05.418" v="57"/>
          <ac:spMkLst>
            <pc:docMk/>
            <pc:sldMk cId="2258665120" sldId="333"/>
            <ac:spMk id="4" creationId="{D9F5BA5B-258F-4764-9529-7A26BDF1B9FA}"/>
          </ac:spMkLst>
        </pc:spChg>
        <pc:spChg chg="mod">
          <ac:chgData name="Bernd Hillebrand" userId="e1d38fb246dc8c8f" providerId="LiveId" clId="{ABE6CBC7-5C9E-4C5E-A188-1C2615146F1F}" dt="2020-08-06T20:55:54.767" v="101" actId="14100"/>
          <ac:spMkLst>
            <pc:docMk/>
            <pc:sldMk cId="2258665120" sldId="333"/>
            <ac:spMk id="6" creationId="{D9BF81FE-9CCA-4331-BD16-441C65950162}"/>
          </ac:spMkLst>
        </pc:spChg>
        <pc:spChg chg="mod ord">
          <ac:chgData name="Bernd Hillebrand" userId="e1d38fb246dc8c8f" providerId="LiveId" clId="{ABE6CBC7-5C9E-4C5E-A188-1C2615146F1F}" dt="2020-08-06T20:49:18.758" v="41" actId="207"/>
          <ac:spMkLst>
            <pc:docMk/>
            <pc:sldMk cId="2258665120" sldId="333"/>
            <ac:spMk id="7" creationId="{B3C5DB9D-FA1F-41CA-B69B-2E943C82BF96}"/>
          </ac:spMkLst>
        </pc:spChg>
        <pc:spChg chg="add del">
          <ac:chgData name="Bernd Hillebrand" userId="e1d38fb246dc8c8f" providerId="LiveId" clId="{ABE6CBC7-5C9E-4C5E-A188-1C2615146F1F}" dt="2020-08-06T20:48:14.068" v="36" actId="26606"/>
          <ac:spMkLst>
            <pc:docMk/>
            <pc:sldMk cId="2258665120" sldId="333"/>
            <ac:spMk id="17" creationId="{F93E0B60-0204-4F9C-8CD5-C9BD373E1A58}"/>
          </ac:spMkLst>
        </pc:spChg>
        <pc:spChg chg="add del">
          <ac:chgData name="Bernd Hillebrand" userId="e1d38fb246dc8c8f" providerId="LiveId" clId="{ABE6CBC7-5C9E-4C5E-A188-1C2615146F1F}" dt="2020-08-06T20:51:05.418" v="57"/>
          <ac:spMkLst>
            <pc:docMk/>
            <pc:sldMk cId="2258665120" sldId="333"/>
            <ac:spMk id="34" creationId="{F56F5174-31D9-4DBB-AAB7-A1FD7BDB1352}"/>
          </ac:spMkLst>
        </pc:spChg>
        <pc:spChg chg="add del">
          <ac:chgData name="Bernd Hillebrand" userId="e1d38fb246dc8c8f" providerId="LiveId" clId="{ABE6CBC7-5C9E-4C5E-A188-1C2615146F1F}" dt="2020-08-06T20:51:05.418" v="57"/>
          <ac:spMkLst>
            <pc:docMk/>
            <pc:sldMk cId="2258665120" sldId="333"/>
            <ac:spMk id="38" creationId="{F9A95BEE-6BB1-4A28-A8E6-A34B2E42EF87}"/>
          </ac:spMkLst>
        </pc:spChg>
        <pc:grpChg chg="add del">
          <ac:chgData name="Bernd Hillebrand" userId="e1d38fb246dc8c8f" providerId="LiveId" clId="{ABE6CBC7-5C9E-4C5E-A188-1C2615146F1F}" dt="2020-08-06T20:48:14.068" v="36" actId="26606"/>
          <ac:grpSpMkLst>
            <pc:docMk/>
            <pc:sldMk cId="2258665120" sldId="333"/>
            <ac:grpSpMk id="19" creationId="{3BFA0782-E4B3-4AE1-904C-1068137609CA}"/>
          </ac:grpSpMkLst>
        </pc:grpChg>
        <pc:grpChg chg="add del">
          <ac:chgData name="Bernd Hillebrand" userId="e1d38fb246dc8c8f" providerId="LiveId" clId="{ABE6CBC7-5C9E-4C5E-A188-1C2615146F1F}" dt="2020-08-06T20:48:14.068" v="36" actId="26606"/>
          <ac:grpSpMkLst>
            <pc:docMk/>
            <pc:sldMk cId="2258665120" sldId="333"/>
            <ac:grpSpMk id="25" creationId="{2482B707-DAC7-4D8A-BA19-3771A51A641E}"/>
          </ac:grpSpMkLst>
        </pc:grpChg>
        <pc:picChg chg="mod ord">
          <ac:chgData name="Bernd Hillebrand" userId="e1d38fb246dc8c8f" providerId="LiveId" clId="{ABE6CBC7-5C9E-4C5E-A188-1C2615146F1F}" dt="2020-08-06T20:48:14.068" v="36" actId="26606"/>
          <ac:picMkLst>
            <pc:docMk/>
            <pc:sldMk cId="2258665120" sldId="333"/>
            <ac:picMk id="12" creationId="{759E7B34-555F-4175-8FFA-59B72B216FA5}"/>
          </ac:picMkLst>
        </pc:picChg>
        <pc:picChg chg="add del">
          <ac:chgData name="Bernd Hillebrand" userId="e1d38fb246dc8c8f" providerId="LiveId" clId="{ABE6CBC7-5C9E-4C5E-A188-1C2615146F1F}" dt="2020-08-06T20:51:05.418" v="57"/>
          <ac:picMkLst>
            <pc:docMk/>
            <pc:sldMk cId="2258665120" sldId="333"/>
            <ac:picMk id="36" creationId="{AE113210-7872-481A-ADE6-3A05CCAF5EB2}"/>
          </ac:picMkLst>
        </pc:picChg>
      </pc:sldChg>
      <pc:sldChg chg="addSp delSp modSp mod ord setBg modAnim">
        <pc:chgData name="Bernd Hillebrand" userId="e1d38fb246dc8c8f" providerId="LiveId" clId="{ABE6CBC7-5C9E-4C5E-A188-1C2615146F1F}" dt="2020-08-06T21:02:41.461" v="178"/>
        <pc:sldMkLst>
          <pc:docMk/>
          <pc:sldMk cId="1149992021" sldId="334"/>
        </pc:sldMkLst>
        <pc:spChg chg="del mod">
          <ac:chgData name="Bernd Hillebrand" userId="e1d38fb246dc8c8f" providerId="LiveId" clId="{ABE6CBC7-5C9E-4C5E-A188-1C2615146F1F}" dt="2020-08-06T20:45:39.438" v="15" actId="478"/>
          <ac:spMkLst>
            <pc:docMk/>
            <pc:sldMk cId="1149992021" sldId="334"/>
            <ac:spMk id="3" creationId="{1745E335-CCB8-4552-83D5-2EA1F0A44442}"/>
          </ac:spMkLst>
        </pc:spChg>
        <pc:spChg chg="mod ord">
          <ac:chgData name="Bernd Hillebrand" userId="e1d38fb246dc8c8f" providerId="LiveId" clId="{ABE6CBC7-5C9E-4C5E-A188-1C2615146F1F}" dt="2020-08-06T20:54:51.314" v="92" actId="1076"/>
          <ac:spMkLst>
            <pc:docMk/>
            <pc:sldMk cId="1149992021" sldId="334"/>
            <ac:spMk id="7" creationId="{B3C5DB9D-FA1F-41CA-B69B-2E943C82BF96}"/>
          </ac:spMkLst>
        </pc:spChg>
        <pc:spChg chg="mod">
          <ac:chgData name="Bernd Hillebrand" userId="e1d38fb246dc8c8f" providerId="LiveId" clId="{ABE6CBC7-5C9E-4C5E-A188-1C2615146F1F}" dt="2020-08-06T21:00:45.377" v="175" actId="1076"/>
          <ac:spMkLst>
            <pc:docMk/>
            <pc:sldMk cId="1149992021" sldId="334"/>
            <ac:spMk id="8" creationId="{01586631-07C9-4E7B-B19B-AEF472A5F822}"/>
          </ac:spMkLst>
        </pc:spChg>
        <pc:spChg chg="add del">
          <ac:chgData name="Bernd Hillebrand" userId="e1d38fb246dc8c8f" providerId="LiveId" clId="{ABE6CBC7-5C9E-4C5E-A188-1C2615146F1F}" dt="2020-08-06T20:48:25.030" v="37" actId="26606"/>
          <ac:spMkLst>
            <pc:docMk/>
            <pc:sldMk cId="1149992021" sldId="334"/>
            <ac:spMk id="17" creationId="{F93E0B60-0204-4F9C-8CD5-C9BD373E1A58}"/>
          </ac:spMkLst>
        </pc:spChg>
        <pc:spChg chg="add del">
          <ac:chgData name="Bernd Hillebrand" userId="e1d38fb246dc8c8f" providerId="LiveId" clId="{ABE6CBC7-5C9E-4C5E-A188-1C2615146F1F}" dt="2020-08-06T20:52:23.848" v="61" actId="26606"/>
          <ac:spMkLst>
            <pc:docMk/>
            <pc:sldMk cId="1149992021" sldId="334"/>
            <ac:spMk id="34" creationId="{F56F5174-31D9-4DBB-AAB7-A1FD7BDB1352}"/>
          </ac:spMkLst>
        </pc:spChg>
        <pc:spChg chg="add del">
          <ac:chgData name="Bernd Hillebrand" userId="e1d38fb246dc8c8f" providerId="LiveId" clId="{ABE6CBC7-5C9E-4C5E-A188-1C2615146F1F}" dt="2020-08-06T20:52:23.848" v="61" actId="26606"/>
          <ac:spMkLst>
            <pc:docMk/>
            <pc:sldMk cId="1149992021" sldId="334"/>
            <ac:spMk id="38" creationId="{F9A95BEE-6BB1-4A28-A8E6-A34B2E42EF87}"/>
          </ac:spMkLst>
        </pc:spChg>
        <pc:spChg chg="add">
          <ac:chgData name="Bernd Hillebrand" userId="e1d38fb246dc8c8f" providerId="LiveId" clId="{ABE6CBC7-5C9E-4C5E-A188-1C2615146F1F}" dt="2020-08-06T20:52:23.848" v="61" actId="26606"/>
          <ac:spMkLst>
            <pc:docMk/>
            <pc:sldMk cId="1149992021" sldId="334"/>
            <ac:spMk id="43" creationId="{F56F5174-31D9-4DBB-AAB7-A1FD7BDB1352}"/>
          </ac:spMkLst>
        </pc:spChg>
        <pc:spChg chg="add">
          <ac:chgData name="Bernd Hillebrand" userId="e1d38fb246dc8c8f" providerId="LiveId" clId="{ABE6CBC7-5C9E-4C5E-A188-1C2615146F1F}" dt="2020-08-06T20:52:23.848" v="61" actId="26606"/>
          <ac:spMkLst>
            <pc:docMk/>
            <pc:sldMk cId="1149992021" sldId="334"/>
            <ac:spMk id="47" creationId="{F9A95BEE-6BB1-4A28-A8E6-A34B2E42EF87}"/>
          </ac:spMkLst>
        </pc:spChg>
        <pc:grpChg chg="add del">
          <ac:chgData name="Bernd Hillebrand" userId="e1d38fb246dc8c8f" providerId="LiveId" clId="{ABE6CBC7-5C9E-4C5E-A188-1C2615146F1F}" dt="2020-08-06T20:48:25.030" v="37" actId="26606"/>
          <ac:grpSpMkLst>
            <pc:docMk/>
            <pc:sldMk cId="1149992021" sldId="334"/>
            <ac:grpSpMk id="19" creationId="{3BFA0782-E4B3-4AE1-904C-1068137609CA}"/>
          </ac:grpSpMkLst>
        </pc:grpChg>
        <pc:grpChg chg="add del">
          <ac:chgData name="Bernd Hillebrand" userId="e1d38fb246dc8c8f" providerId="LiveId" clId="{ABE6CBC7-5C9E-4C5E-A188-1C2615146F1F}" dt="2020-08-06T20:48:25.030" v="37" actId="26606"/>
          <ac:grpSpMkLst>
            <pc:docMk/>
            <pc:sldMk cId="1149992021" sldId="334"/>
            <ac:grpSpMk id="25" creationId="{2482B707-DAC7-4D8A-BA19-3771A51A641E}"/>
          </ac:grpSpMkLst>
        </pc:grpChg>
        <pc:picChg chg="mod ord">
          <ac:chgData name="Bernd Hillebrand" userId="e1d38fb246dc8c8f" providerId="LiveId" clId="{ABE6CBC7-5C9E-4C5E-A188-1C2615146F1F}" dt="2020-08-06T20:48:25.030" v="37" actId="26606"/>
          <ac:picMkLst>
            <pc:docMk/>
            <pc:sldMk cId="1149992021" sldId="334"/>
            <ac:picMk id="12" creationId="{759E7B34-555F-4175-8FFA-59B72B216FA5}"/>
          </ac:picMkLst>
        </pc:picChg>
        <pc:picChg chg="add del">
          <ac:chgData name="Bernd Hillebrand" userId="e1d38fb246dc8c8f" providerId="LiveId" clId="{ABE6CBC7-5C9E-4C5E-A188-1C2615146F1F}" dt="2020-08-06T20:52:23.848" v="61" actId="26606"/>
          <ac:picMkLst>
            <pc:docMk/>
            <pc:sldMk cId="1149992021" sldId="334"/>
            <ac:picMk id="36" creationId="{AE113210-7872-481A-ADE6-3A05CCAF5EB2}"/>
          </ac:picMkLst>
        </pc:picChg>
        <pc:picChg chg="add">
          <ac:chgData name="Bernd Hillebrand" userId="e1d38fb246dc8c8f" providerId="LiveId" clId="{ABE6CBC7-5C9E-4C5E-A188-1C2615146F1F}" dt="2020-08-06T20:52:23.848" v="61" actId="26606"/>
          <ac:picMkLst>
            <pc:docMk/>
            <pc:sldMk cId="1149992021" sldId="334"/>
            <ac:picMk id="45" creationId="{AE113210-7872-481A-ADE6-3A05CCAF5EB2}"/>
          </ac:picMkLst>
        </pc:picChg>
      </pc:sldChg>
      <pc:sldChg chg="addSp delSp modSp del">
        <pc:chgData name="Bernd Hillebrand" userId="e1d38fb246dc8c8f" providerId="LiveId" clId="{ABE6CBC7-5C9E-4C5E-A188-1C2615146F1F}" dt="2020-08-06T21:00:01.198" v="171" actId="2696"/>
        <pc:sldMkLst>
          <pc:docMk/>
          <pc:sldMk cId="4085902285" sldId="335"/>
        </pc:sldMkLst>
        <pc:spChg chg="del">
          <ac:chgData name="Bernd Hillebrand" userId="e1d38fb246dc8c8f" providerId="LiveId" clId="{ABE6CBC7-5C9E-4C5E-A188-1C2615146F1F}" dt="2020-08-06T20:42:48.590" v="0"/>
          <ac:spMkLst>
            <pc:docMk/>
            <pc:sldMk cId="4085902285" sldId="335"/>
            <ac:spMk id="2" creationId="{E53228AC-750D-47F3-902C-E60FAF0AB790}"/>
          </ac:spMkLst>
        </pc:spChg>
        <pc:spChg chg="add del mod">
          <ac:chgData name="Bernd Hillebrand" userId="e1d38fb246dc8c8f" providerId="LiveId" clId="{ABE6CBC7-5C9E-4C5E-A188-1C2615146F1F}" dt="2020-08-06T20:43:03.346" v="1"/>
          <ac:spMkLst>
            <pc:docMk/>
            <pc:sldMk cId="4085902285" sldId="335"/>
            <ac:spMk id="3" creationId="{A5BBFB83-3028-4ADF-98B3-181B73F2FF42}"/>
          </ac:spMkLst>
        </pc:spChg>
        <pc:spChg chg="del">
          <ac:chgData name="Bernd Hillebrand" userId="e1d38fb246dc8c8f" providerId="LiveId" clId="{ABE6CBC7-5C9E-4C5E-A188-1C2615146F1F}" dt="2020-08-06T20:42:48.590" v="0"/>
          <ac:spMkLst>
            <pc:docMk/>
            <pc:sldMk cId="4085902285" sldId="335"/>
            <ac:spMk id="4" creationId="{5EE93BE7-B851-4B16-8CA0-9A88A8707390}"/>
          </ac:spMkLst>
        </pc:spChg>
        <pc:spChg chg="add del mod">
          <ac:chgData name="Bernd Hillebrand" userId="e1d38fb246dc8c8f" providerId="LiveId" clId="{ABE6CBC7-5C9E-4C5E-A188-1C2615146F1F}" dt="2020-08-06T20:43:03.346" v="1"/>
          <ac:spMkLst>
            <pc:docMk/>
            <pc:sldMk cId="4085902285" sldId="335"/>
            <ac:spMk id="5" creationId="{1597DBBA-180C-4B74-8B79-23D4143E92D6}"/>
          </ac:spMkLst>
        </pc:spChg>
        <pc:spChg chg="add del mod">
          <ac:chgData name="Bernd Hillebrand" userId="e1d38fb246dc8c8f" providerId="LiveId" clId="{ABE6CBC7-5C9E-4C5E-A188-1C2615146F1F}" dt="2020-08-06T20:44:10.951" v="4"/>
          <ac:spMkLst>
            <pc:docMk/>
            <pc:sldMk cId="4085902285" sldId="335"/>
            <ac:spMk id="8" creationId="{FFB42896-C323-4C6A-944C-5CCF2866F641}"/>
          </ac:spMkLst>
        </pc:spChg>
        <pc:spChg chg="add del mod">
          <ac:chgData name="Bernd Hillebrand" userId="e1d38fb246dc8c8f" providerId="LiveId" clId="{ABE6CBC7-5C9E-4C5E-A188-1C2615146F1F}" dt="2020-08-06T20:44:10.951" v="4"/>
          <ac:spMkLst>
            <pc:docMk/>
            <pc:sldMk cId="4085902285" sldId="335"/>
            <ac:spMk id="9" creationId="{60540C01-892F-480B-A97E-2BEF2293641C}"/>
          </ac:spMkLst>
        </pc:spChg>
        <pc:spChg chg="add del mod">
          <ac:chgData name="Bernd Hillebrand" userId="e1d38fb246dc8c8f" providerId="LiveId" clId="{ABE6CBC7-5C9E-4C5E-A188-1C2615146F1F}" dt="2020-08-06T20:51:39.696" v="58"/>
          <ac:spMkLst>
            <pc:docMk/>
            <pc:sldMk cId="4085902285" sldId="335"/>
            <ac:spMk id="10" creationId="{7A60EE1D-69A1-4F7A-9DA0-8E64FA1F9E55}"/>
          </ac:spMkLst>
        </pc:spChg>
        <pc:spChg chg="add del mod">
          <ac:chgData name="Bernd Hillebrand" userId="e1d38fb246dc8c8f" providerId="LiveId" clId="{ABE6CBC7-5C9E-4C5E-A188-1C2615146F1F}" dt="2020-08-06T20:51:39.696" v="58"/>
          <ac:spMkLst>
            <pc:docMk/>
            <pc:sldMk cId="4085902285" sldId="335"/>
            <ac:spMk id="11" creationId="{BAC04E71-2C32-4035-94DE-4DEE80E45C2B}"/>
          </ac:spMkLst>
        </pc:spChg>
        <pc:spChg chg="add del mod">
          <ac:chgData name="Bernd Hillebrand" userId="e1d38fb246dc8c8f" providerId="LiveId" clId="{ABE6CBC7-5C9E-4C5E-A188-1C2615146F1F}" dt="2020-08-06T20:51:42.734" v="59"/>
          <ac:spMkLst>
            <pc:docMk/>
            <pc:sldMk cId="4085902285" sldId="335"/>
            <ac:spMk id="13" creationId="{097E7B71-6EF6-4655-BDDD-E48102E9E505}"/>
          </ac:spMkLst>
        </pc:spChg>
        <pc:spChg chg="add del mod">
          <ac:chgData name="Bernd Hillebrand" userId="e1d38fb246dc8c8f" providerId="LiveId" clId="{ABE6CBC7-5C9E-4C5E-A188-1C2615146F1F}" dt="2020-08-06T20:51:42.734" v="59"/>
          <ac:spMkLst>
            <pc:docMk/>
            <pc:sldMk cId="4085902285" sldId="335"/>
            <ac:spMk id="14" creationId="{D79D80FF-C37E-4B78-A4E1-360E6D5149D9}"/>
          </ac:spMkLst>
        </pc:spChg>
        <pc:spChg chg="add del mod">
          <ac:chgData name="Bernd Hillebrand" userId="e1d38fb246dc8c8f" providerId="LiveId" clId="{ABE6CBC7-5C9E-4C5E-A188-1C2615146F1F}" dt="2020-08-06T20:58:42.440" v="166"/>
          <ac:spMkLst>
            <pc:docMk/>
            <pc:sldMk cId="4085902285" sldId="335"/>
            <ac:spMk id="15" creationId="{3126FE58-363A-4EA1-B5A6-2AC004F20359}"/>
          </ac:spMkLst>
        </pc:spChg>
        <pc:spChg chg="add del mod">
          <ac:chgData name="Bernd Hillebrand" userId="e1d38fb246dc8c8f" providerId="LiveId" clId="{ABE6CBC7-5C9E-4C5E-A188-1C2615146F1F}" dt="2020-08-06T20:58:42.440" v="166"/>
          <ac:spMkLst>
            <pc:docMk/>
            <pc:sldMk cId="4085902285" sldId="335"/>
            <ac:spMk id="16" creationId="{FADFD72A-0901-4AA7-BF63-4747DE23693B}"/>
          </ac:spMkLst>
        </pc:spChg>
      </pc:sldChg>
      <pc:sldChg chg="addSp delSp modSp add del mod setBg delDesignElem">
        <pc:chgData name="Bernd Hillebrand" userId="e1d38fb246dc8c8f" providerId="LiveId" clId="{ABE6CBC7-5C9E-4C5E-A188-1C2615146F1F}" dt="2020-08-06T20:55:40.607" v="100" actId="1076"/>
        <pc:sldMkLst>
          <pc:docMk/>
          <pc:sldMk cId="3102136327" sldId="336"/>
        </pc:sldMkLst>
        <pc:spChg chg="add del mod">
          <ac:chgData name="Bernd Hillebrand" userId="e1d38fb246dc8c8f" providerId="LiveId" clId="{ABE6CBC7-5C9E-4C5E-A188-1C2615146F1F}" dt="2020-08-06T20:50:27.147" v="52"/>
          <ac:spMkLst>
            <pc:docMk/>
            <pc:sldMk cId="3102136327" sldId="336"/>
            <ac:spMk id="2" creationId="{13F57BA0-F423-4F6C-B3EA-515C97FB4874}"/>
          </ac:spMkLst>
        </pc:spChg>
        <pc:spChg chg="add del mod">
          <ac:chgData name="Bernd Hillebrand" userId="e1d38fb246dc8c8f" providerId="LiveId" clId="{ABE6CBC7-5C9E-4C5E-A188-1C2615146F1F}" dt="2020-08-06T20:50:27.147" v="52"/>
          <ac:spMkLst>
            <pc:docMk/>
            <pc:sldMk cId="3102136327" sldId="336"/>
            <ac:spMk id="3" creationId="{4D8B4828-E110-4944-8864-B2124B06D125}"/>
          </ac:spMkLst>
        </pc:spChg>
        <pc:spChg chg="add del mod">
          <ac:chgData name="Bernd Hillebrand" userId="e1d38fb246dc8c8f" providerId="LiveId" clId="{ABE6CBC7-5C9E-4C5E-A188-1C2615146F1F}" dt="2020-08-06T20:52:00.711" v="60"/>
          <ac:spMkLst>
            <pc:docMk/>
            <pc:sldMk cId="3102136327" sldId="336"/>
            <ac:spMk id="4" creationId="{EF774C4A-DC69-4BAD-8445-33B6E8A52320}"/>
          </ac:spMkLst>
        </pc:spChg>
        <pc:spChg chg="add del mod">
          <ac:chgData name="Bernd Hillebrand" userId="e1d38fb246dc8c8f" providerId="LiveId" clId="{ABE6CBC7-5C9E-4C5E-A188-1C2615146F1F}" dt="2020-08-06T20:52:00.711" v="60"/>
          <ac:spMkLst>
            <pc:docMk/>
            <pc:sldMk cId="3102136327" sldId="336"/>
            <ac:spMk id="5" creationId="{BF27C0AB-7DE4-41D8-BCDA-9F6A5A97CC41}"/>
          </ac:spMkLst>
        </pc:spChg>
        <pc:spChg chg="mod">
          <ac:chgData name="Bernd Hillebrand" userId="e1d38fb246dc8c8f" providerId="LiveId" clId="{ABE6CBC7-5C9E-4C5E-A188-1C2615146F1F}" dt="2020-08-06T20:55:40.607" v="100" actId="1076"/>
          <ac:spMkLst>
            <pc:docMk/>
            <pc:sldMk cId="3102136327" sldId="336"/>
            <ac:spMk id="6" creationId="{D9BF81FE-9CCA-4331-BD16-441C65950162}"/>
          </ac:spMkLst>
        </pc:spChg>
        <pc:spChg chg="mod">
          <ac:chgData name="Bernd Hillebrand" userId="e1d38fb246dc8c8f" providerId="LiveId" clId="{ABE6CBC7-5C9E-4C5E-A188-1C2615146F1F}" dt="2020-08-06T20:55:26.559" v="97" actId="207"/>
          <ac:spMkLst>
            <pc:docMk/>
            <pc:sldMk cId="3102136327" sldId="336"/>
            <ac:spMk id="7" creationId="{B3C5DB9D-FA1F-41CA-B69B-2E943C82BF96}"/>
          </ac:spMkLst>
        </pc:spChg>
        <pc:spChg chg="add del mod">
          <ac:chgData name="Bernd Hillebrand" userId="e1d38fb246dc8c8f" providerId="LiveId" clId="{ABE6CBC7-5C9E-4C5E-A188-1C2615146F1F}" dt="2020-08-06T20:55:14.935" v="95"/>
          <ac:spMkLst>
            <pc:docMk/>
            <pc:sldMk cId="3102136327" sldId="336"/>
            <ac:spMk id="8" creationId="{5BB75931-472E-4056-A061-9F9EB73B4411}"/>
          </ac:spMkLst>
        </pc:spChg>
        <pc:spChg chg="add del mod">
          <ac:chgData name="Bernd Hillebrand" userId="e1d38fb246dc8c8f" providerId="LiveId" clId="{ABE6CBC7-5C9E-4C5E-A188-1C2615146F1F}" dt="2020-08-06T20:55:14.935" v="95"/>
          <ac:spMkLst>
            <pc:docMk/>
            <pc:sldMk cId="3102136327" sldId="336"/>
            <ac:spMk id="9" creationId="{43EDEA20-07FD-48F6-8AE6-BE632E8326F9}"/>
          </ac:spMkLst>
        </pc:spChg>
        <pc:spChg chg="add">
          <ac:chgData name="Bernd Hillebrand" userId="e1d38fb246dc8c8f" providerId="LiveId" clId="{ABE6CBC7-5C9E-4C5E-A188-1C2615146F1F}" dt="2020-08-06T20:55:20.795" v="96" actId="26606"/>
          <ac:spMkLst>
            <pc:docMk/>
            <pc:sldMk cId="3102136327" sldId="336"/>
            <ac:spMk id="17" creationId="{F56F5174-31D9-4DBB-AAB7-A1FD7BDB1352}"/>
          </ac:spMkLst>
        </pc:spChg>
        <pc:spChg chg="add">
          <ac:chgData name="Bernd Hillebrand" userId="e1d38fb246dc8c8f" providerId="LiveId" clId="{ABE6CBC7-5C9E-4C5E-A188-1C2615146F1F}" dt="2020-08-06T20:55:20.795" v="96" actId="26606"/>
          <ac:spMkLst>
            <pc:docMk/>
            <pc:sldMk cId="3102136327" sldId="336"/>
            <ac:spMk id="21" creationId="{F9A95BEE-6BB1-4A28-A8E6-A34B2E42EF87}"/>
          </ac:spMkLst>
        </pc:spChg>
        <pc:spChg chg="del">
          <ac:chgData name="Bernd Hillebrand" userId="e1d38fb246dc8c8f" providerId="LiveId" clId="{ABE6CBC7-5C9E-4C5E-A188-1C2615146F1F}" dt="2020-08-06T20:49:30.902" v="45"/>
          <ac:spMkLst>
            <pc:docMk/>
            <pc:sldMk cId="3102136327" sldId="336"/>
            <ac:spMk id="34" creationId="{F56F5174-31D9-4DBB-AAB7-A1FD7BDB1352}"/>
          </ac:spMkLst>
        </pc:spChg>
        <pc:spChg chg="del">
          <ac:chgData name="Bernd Hillebrand" userId="e1d38fb246dc8c8f" providerId="LiveId" clId="{ABE6CBC7-5C9E-4C5E-A188-1C2615146F1F}" dt="2020-08-06T20:49:30.902" v="45"/>
          <ac:spMkLst>
            <pc:docMk/>
            <pc:sldMk cId="3102136327" sldId="336"/>
            <ac:spMk id="38" creationId="{F9A95BEE-6BB1-4A28-A8E6-A34B2E42EF87}"/>
          </ac:spMkLst>
        </pc:spChg>
        <pc:picChg chg="add">
          <ac:chgData name="Bernd Hillebrand" userId="e1d38fb246dc8c8f" providerId="LiveId" clId="{ABE6CBC7-5C9E-4C5E-A188-1C2615146F1F}" dt="2020-08-06T20:55:20.795" v="96" actId="26606"/>
          <ac:picMkLst>
            <pc:docMk/>
            <pc:sldMk cId="3102136327" sldId="336"/>
            <ac:picMk id="19" creationId="{AE113210-7872-481A-ADE6-3A05CCAF5EB2}"/>
          </ac:picMkLst>
        </pc:picChg>
        <pc:picChg chg="del">
          <ac:chgData name="Bernd Hillebrand" userId="e1d38fb246dc8c8f" providerId="LiveId" clId="{ABE6CBC7-5C9E-4C5E-A188-1C2615146F1F}" dt="2020-08-06T20:49:30.902" v="45"/>
          <ac:picMkLst>
            <pc:docMk/>
            <pc:sldMk cId="3102136327" sldId="336"/>
            <ac:picMk id="36" creationId="{AE113210-7872-481A-ADE6-3A05CCAF5EB2}"/>
          </ac:picMkLst>
        </pc:picChg>
      </pc:sldChg>
      <pc:sldChg chg="addSp delSp modSp add mod setBg modAnim delDesignElem">
        <pc:chgData name="Bernd Hillebrand" userId="e1d38fb246dc8c8f" providerId="LiveId" clId="{ABE6CBC7-5C9E-4C5E-A188-1C2615146F1F}" dt="2020-09-11T14:55:29.214" v="264"/>
        <pc:sldMkLst>
          <pc:docMk/>
          <pc:sldMk cId="1297428712" sldId="337"/>
        </pc:sldMkLst>
        <pc:spChg chg="mod ord">
          <ac:chgData name="Bernd Hillebrand" userId="e1d38fb246dc8c8f" providerId="LiveId" clId="{ABE6CBC7-5C9E-4C5E-A188-1C2615146F1F}" dt="2020-08-06T20:56:43.009" v="114" actId="1076"/>
          <ac:spMkLst>
            <pc:docMk/>
            <pc:sldMk cId="1297428712" sldId="337"/>
            <ac:spMk id="7" creationId="{B3C5DB9D-FA1F-41CA-B69B-2E943C82BF96}"/>
          </ac:spMkLst>
        </pc:spChg>
        <pc:spChg chg="mod ord">
          <ac:chgData name="Bernd Hillebrand" userId="e1d38fb246dc8c8f" providerId="LiveId" clId="{ABE6CBC7-5C9E-4C5E-A188-1C2615146F1F}" dt="2020-08-06T20:57:28.993" v="135" actId="1076"/>
          <ac:spMkLst>
            <pc:docMk/>
            <pc:sldMk cId="1297428712" sldId="337"/>
            <ac:spMk id="8" creationId="{01586631-07C9-4E7B-B19B-AEF472A5F822}"/>
          </ac:spMkLst>
        </pc:spChg>
        <pc:spChg chg="add del">
          <ac:chgData name="Bernd Hillebrand" userId="e1d38fb246dc8c8f" providerId="LiveId" clId="{ABE6CBC7-5C9E-4C5E-A188-1C2615146F1F}" dt="2020-08-06T20:56:59.418" v="116" actId="26606"/>
          <ac:spMkLst>
            <pc:docMk/>
            <pc:sldMk cId="1297428712" sldId="337"/>
            <ac:spMk id="17" creationId="{0BC9EFE1-D8CB-4668-9980-DB108327A794}"/>
          </ac:spMkLst>
        </pc:spChg>
        <pc:spChg chg="add del">
          <ac:chgData name="Bernd Hillebrand" userId="e1d38fb246dc8c8f" providerId="LiveId" clId="{ABE6CBC7-5C9E-4C5E-A188-1C2615146F1F}" dt="2020-08-06T20:56:59.418" v="116" actId="26606"/>
          <ac:spMkLst>
            <pc:docMk/>
            <pc:sldMk cId="1297428712" sldId="337"/>
            <ac:spMk id="21" creationId="{77DA6D33-2D62-458C-BF5D-DBF612FD557E}"/>
          </ac:spMkLst>
        </pc:spChg>
        <pc:spChg chg="add">
          <ac:chgData name="Bernd Hillebrand" userId="e1d38fb246dc8c8f" providerId="LiveId" clId="{ABE6CBC7-5C9E-4C5E-A188-1C2615146F1F}" dt="2020-08-06T20:56:59.418" v="116" actId="26606"/>
          <ac:spMkLst>
            <pc:docMk/>
            <pc:sldMk cId="1297428712" sldId="337"/>
            <ac:spMk id="26" creationId="{F56F5174-31D9-4DBB-AAB7-A1FD7BDB1352}"/>
          </ac:spMkLst>
        </pc:spChg>
        <pc:spChg chg="add">
          <ac:chgData name="Bernd Hillebrand" userId="e1d38fb246dc8c8f" providerId="LiveId" clId="{ABE6CBC7-5C9E-4C5E-A188-1C2615146F1F}" dt="2020-08-06T20:56:59.418" v="116" actId="26606"/>
          <ac:spMkLst>
            <pc:docMk/>
            <pc:sldMk cId="1297428712" sldId="337"/>
            <ac:spMk id="30" creationId="{F9A95BEE-6BB1-4A28-A8E6-A34B2E42EF87}"/>
          </ac:spMkLst>
        </pc:spChg>
        <pc:spChg chg="del">
          <ac:chgData name="Bernd Hillebrand" userId="e1d38fb246dc8c8f" providerId="LiveId" clId="{ABE6CBC7-5C9E-4C5E-A188-1C2615146F1F}" dt="2020-08-06T20:52:39.645" v="63"/>
          <ac:spMkLst>
            <pc:docMk/>
            <pc:sldMk cId="1297428712" sldId="337"/>
            <ac:spMk id="43" creationId="{F56F5174-31D9-4DBB-AAB7-A1FD7BDB1352}"/>
          </ac:spMkLst>
        </pc:spChg>
        <pc:spChg chg="del">
          <ac:chgData name="Bernd Hillebrand" userId="e1d38fb246dc8c8f" providerId="LiveId" clId="{ABE6CBC7-5C9E-4C5E-A188-1C2615146F1F}" dt="2020-08-06T20:52:39.645" v="63"/>
          <ac:spMkLst>
            <pc:docMk/>
            <pc:sldMk cId="1297428712" sldId="337"/>
            <ac:spMk id="47" creationId="{F9A95BEE-6BB1-4A28-A8E6-A34B2E42EF87}"/>
          </ac:spMkLst>
        </pc:spChg>
        <pc:picChg chg="mod ord">
          <ac:chgData name="Bernd Hillebrand" userId="e1d38fb246dc8c8f" providerId="LiveId" clId="{ABE6CBC7-5C9E-4C5E-A188-1C2615146F1F}" dt="2020-08-06T20:56:59.418" v="116" actId="26606"/>
          <ac:picMkLst>
            <pc:docMk/>
            <pc:sldMk cId="1297428712" sldId="337"/>
            <ac:picMk id="12" creationId="{759E7B34-555F-4175-8FFA-59B72B216FA5}"/>
          </ac:picMkLst>
        </pc:picChg>
        <pc:picChg chg="add del">
          <ac:chgData name="Bernd Hillebrand" userId="e1d38fb246dc8c8f" providerId="LiveId" clId="{ABE6CBC7-5C9E-4C5E-A188-1C2615146F1F}" dt="2020-08-06T20:56:59.418" v="116" actId="26606"/>
          <ac:picMkLst>
            <pc:docMk/>
            <pc:sldMk cId="1297428712" sldId="337"/>
            <ac:picMk id="19" creationId="{7CBAE1BD-B8E4-4029-8AA2-C77E4FED9864}"/>
          </ac:picMkLst>
        </pc:picChg>
        <pc:picChg chg="add">
          <ac:chgData name="Bernd Hillebrand" userId="e1d38fb246dc8c8f" providerId="LiveId" clId="{ABE6CBC7-5C9E-4C5E-A188-1C2615146F1F}" dt="2020-08-06T20:56:59.418" v="116" actId="26606"/>
          <ac:picMkLst>
            <pc:docMk/>
            <pc:sldMk cId="1297428712" sldId="337"/>
            <ac:picMk id="28" creationId="{AE113210-7872-481A-ADE6-3A05CCAF5EB2}"/>
          </ac:picMkLst>
        </pc:picChg>
        <pc:picChg chg="del">
          <ac:chgData name="Bernd Hillebrand" userId="e1d38fb246dc8c8f" providerId="LiveId" clId="{ABE6CBC7-5C9E-4C5E-A188-1C2615146F1F}" dt="2020-08-06T20:52:39.645" v="63"/>
          <ac:picMkLst>
            <pc:docMk/>
            <pc:sldMk cId="1297428712" sldId="337"/>
            <ac:picMk id="45" creationId="{AE113210-7872-481A-ADE6-3A05CCAF5EB2}"/>
          </ac:picMkLst>
        </pc:picChg>
      </pc:sldChg>
      <pc:sldChg chg="delSp add del setBg delDesignElem">
        <pc:chgData name="Bernd Hillebrand" userId="e1d38fb246dc8c8f" providerId="LiveId" clId="{ABE6CBC7-5C9E-4C5E-A188-1C2615146F1F}" dt="2020-08-06T20:50:41.013" v="55" actId="2696"/>
        <pc:sldMkLst>
          <pc:docMk/>
          <pc:sldMk cId="2465404864" sldId="337"/>
        </pc:sldMkLst>
        <pc:spChg chg="del">
          <ac:chgData name="Bernd Hillebrand" userId="e1d38fb246dc8c8f" providerId="LiveId" clId="{ABE6CBC7-5C9E-4C5E-A188-1C2615146F1F}" dt="2020-08-06T20:50:37.721" v="54"/>
          <ac:spMkLst>
            <pc:docMk/>
            <pc:sldMk cId="2465404864" sldId="337"/>
            <ac:spMk id="34" creationId="{F56F5174-31D9-4DBB-AAB7-A1FD7BDB1352}"/>
          </ac:spMkLst>
        </pc:spChg>
        <pc:spChg chg="del">
          <ac:chgData name="Bernd Hillebrand" userId="e1d38fb246dc8c8f" providerId="LiveId" clId="{ABE6CBC7-5C9E-4C5E-A188-1C2615146F1F}" dt="2020-08-06T20:50:37.721" v="54"/>
          <ac:spMkLst>
            <pc:docMk/>
            <pc:sldMk cId="2465404864" sldId="337"/>
            <ac:spMk id="38" creationId="{F9A95BEE-6BB1-4A28-A8E6-A34B2E42EF87}"/>
          </ac:spMkLst>
        </pc:spChg>
        <pc:picChg chg="del">
          <ac:chgData name="Bernd Hillebrand" userId="e1d38fb246dc8c8f" providerId="LiveId" clId="{ABE6CBC7-5C9E-4C5E-A188-1C2615146F1F}" dt="2020-08-06T20:50:37.721" v="54"/>
          <ac:picMkLst>
            <pc:docMk/>
            <pc:sldMk cId="2465404864" sldId="337"/>
            <ac:picMk id="36" creationId="{AE113210-7872-481A-ADE6-3A05CCAF5EB2}"/>
          </ac:picMkLst>
        </pc:picChg>
      </pc:sldChg>
      <pc:sldChg chg="addSp delSp modSp add mod setBg modAnim delDesignElem">
        <pc:chgData name="Bernd Hillebrand" userId="e1d38fb246dc8c8f" providerId="LiveId" clId="{ABE6CBC7-5C9E-4C5E-A188-1C2615146F1F}" dt="2020-08-06T21:03:01.540" v="181"/>
        <pc:sldMkLst>
          <pc:docMk/>
          <pc:sldMk cId="729503840" sldId="338"/>
        </pc:sldMkLst>
        <pc:spChg chg="mod ord">
          <ac:chgData name="Bernd Hillebrand" userId="e1d38fb246dc8c8f" providerId="LiveId" clId="{ABE6CBC7-5C9E-4C5E-A188-1C2615146F1F}" dt="2020-08-06T20:58:27.027" v="164" actId="207"/>
          <ac:spMkLst>
            <pc:docMk/>
            <pc:sldMk cId="729503840" sldId="338"/>
            <ac:spMk id="7" creationId="{B3C5DB9D-FA1F-41CA-B69B-2E943C82BF96}"/>
          </ac:spMkLst>
        </pc:spChg>
        <pc:spChg chg="mod ord">
          <ac:chgData name="Bernd Hillebrand" userId="e1d38fb246dc8c8f" providerId="LiveId" clId="{ABE6CBC7-5C9E-4C5E-A188-1C2615146F1F}" dt="2020-08-06T20:59:56.315" v="170" actId="1076"/>
          <ac:spMkLst>
            <pc:docMk/>
            <pc:sldMk cId="729503840" sldId="338"/>
            <ac:spMk id="8" creationId="{01586631-07C9-4E7B-B19B-AEF472A5F822}"/>
          </ac:spMkLst>
        </pc:spChg>
        <pc:spChg chg="add del">
          <ac:chgData name="Bernd Hillebrand" userId="e1d38fb246dc8c8f" providerId="LiveId" clId="{ABE6CBC7-5C9E-4C5E-A188-1C2615146F1F}" dt="2020-08-06T20:57:55.200" v="143" actId="26606"/>
          <ac:spMkLst>
            <pc:docMk/>
            <pc:sldMk cId="729503840" sldId="338"/>
            <ac:spMk id="17" creationId="{35555856-9970-4BC3-9AA9-6A917F53AFBD}"/>
          </ac:spMkLst>
        </pc:spChg>
        <pc:spChg chg="add del">
          <ac:chgData name="Bernd Hillebrand" userId="e1d38fb246dc8c8f" providerId="LiveId" clId="{ABE6CBC7-5C9E-4C5E-A188-1C2615146F1F}" dt="2020-08-06T20:57:55.200" v="143" actId="26606"/>
          <ac:spMkLst>
            <pc:docMk/>
            <pc:sldMk cId="729503840" sldId="338"/>
            <ac:spMk id="21" creationId="{13722DD7-BA73-4776-93A3-94491FEF7260}"/>
          </ac:spMkLst>
        </pc:spChg>
        <pc:spChg chg="add">
          <ac:chgData name="Bernd Hillebrand" userId="e1d38fb246dc8c8f" providerId="LiveId" clId="{ABE6CBC7-5C9E-4C5E-A188-1C2615146F1F}" dt="2020-08-06T20:57:55.200" v="143" actId="26606"/>
          <ac:spMkLst>
            <pc:docMk/>
            <pc:sldMk cId="729503840" sldId="338"/>
            <ac:spMk id="26" creationId="{F56F5174-31D9-4DBB-AAB7-A1FD7BDB1352}"/>
          </ac:spMkLst>
        </pc:spChg>
        <pc:spChg chg="add">
          <ac:chgData name="Bernd Hillebrand" userId="e1d38fb246dc8c8f" providerId="LiveId" clId="{ABE6CBC7-5C9E-4C5E-A188-1C2615146F1F}" dt="2020-08-06T20:57:55.200" v="143" actId="26606"/>
          <ac:spMkLst>
            <pc:docMk/>
            <pc:sldMk cId="729503840" sldId="338"/>
            <ac:spMk id="30" creationId="{F9A95BEE-6BB1-4A28-A8E6-A34B2E42EF87}"/>
          </ac:spMkLst>
        </pc:spChg>
        <pc:spChg chg="del">
          <ac:chgData name="Bernd Hillebrand" userId="e1d38fb246dc8c8f" providerId="LiveId" clId="{ABE6CBC7-5C9E-4C5E-A188-1C2615146F1F}" dt="2020-08-06T20:52:49.654" v="65"/>
          <ac:spMkLst>
            <pc:docMk/>
            <pc:sldMk cId="729503840" sldId="338"/>
            <ac:spMk id="43" creationId="{F56F5174-31D9-4DBB-AAB7-A1FD7BDB1352}"/>
          </ac:spMkLst>
        </pc:spChg>
        <pc:spChg chg="del">
          <ac:chgData name="Bernd Hillebrand" userId="e1d38fb246dc8c8f" providerId="LiveId" clId="{ABE6CBC7-5C9E-4C5E-A188-1C2615146F1F}" dt="2020-08-06T20:52:49.654" v="65"/>
          <ac:spMkLst>
            <pc:docMk/>
            <pc:sldMk cId="729503840" sldId="338"/>
            <ac:spMk id="47" creationId="{F9A95BEE-6BB1-4A28-A8E6-A34B2E42EF87}"/>
          </ac:spMkLst>
        </pc:spChg>
        <pc:picChg chg="mod ord">
          <ac:chgData name="Bernd Hillebrand" userId="e1d38fb246dc8c8f" providerId="LiveId" clId="{ABE6CBC7-5C9E-4C5E-A188-1C2615146F1F}" dt="2020-08-06T20:57:55.200" v="143" actId="26606"/>
          <ac:picMkLst>
            <pc:docMk/>
            <pc:sldMk cId="729503840" sldId="338"/>
            <ac:picMk id="12" creationId="{759E7B34-555F-4175-8FFA-59B72B216FA5}"/>
          </ac:picMkLst>
        </pc:picChg>
        <pc:picChg chg="add del">
          <ac:chgData name="Bernd Hillebrand" userId="e1d38fb246dc8c8f" providerId="LiveId" clId="{ABE6CBC7-5C9E-4C5E-A188-1C2615146F1F}" dt="2020-08-06T20:57:55.200" v="143" actId="26606"/>
          <ac:picMkLst>
            <pc:docMk/>
            <pc:sldMk cId="729503840" sldId="338"/>
            <ac:picMk id="19" creationId="{7F487851-BFAF-46D8-A1ED-50CAD6E46F59}"/>
          </ac:picMkLst>
        </pc:picChg>
        <pc:picChg chg="add">
          <ac:chgData name="Bernd Hillebrand" userId="e1d38fb246dc8c8f" providerId="LiveId" clId="{ABE6CBC7-5C9E-4C5E-A188-1C2615146F1F}" dt="2020-08-06T20:57:55.200" v="143" actId="26606"/>
          <ac:picMkLst>
            <pc:docMk/>
            <pc:sldMk cId="729503840" sldId="338"/>
            <ac:picMk id="28" creationId="{AE113210-7872-481A-ADE6-3A05CCAF5EB2}"/>
          </ac:picMkLst>
        </pc:picChg>
        <pc:picChg chg="del">
          <ac:chgData name="Bernd Hillebrand" userId="e1d38fb246dc8c8f" providerId="LiveId" clId="{ABE6CBC7-5C9E-4C5E-A188-1C2615146F1F}" dt="2020-08-06T20:52:49.654" v="65"/>
          <ac:picMkLst>
            <pc:docMk/>
            <pc:sldMk cId="729503840" sldId="338"/>
            <ac:picMk id="45" creationId="{AE113210-7872-481A-ADE6-3A05CCAF5EB2}"/>
          </ac:picMkLst>
        </pc:picChg>
      </pc:sldChg>
    </pc:docChg>
  </pc:docChgLst>
  <pc:docChgLst>
    <pc:chgData name="Bernd Hillebrand" userId="e1d38fb246dc8c8f" providerId="LiveId" clId="{37B4CC3D-410E-4841-9951-01C46174F10B}"/>
    <pc:docChg chg="undo redo custSel mod addSld delSld modSld sldOrd">
      <pc:chgData name="Bernd Hillebrand" userId="e1d38fb246dc8c8f" providerId="LiveId" clId="{37B4CC3D-410E-4841-9951-01C46174F10B}" dt="2020-08-06T15:24:55.961" v="3968" actId="20577"/>
      <pc:docMkLst>
        <pc:docMk/>
      </pc:docMkLst>
      <pc:sldChg chg="modSp ord">
        <pc:chgData name="Bernd Hillebrand" userId="e1d38fb246dc8c8f" providerId="LiveId" clId="{37B4CC3D-410E-4841-9951-01C46174F10B}" dt="2020-08-06T15:04:26.911" v="3737" actId="20577"/>
        <pc:sldMkLst>
          <pc:docMk/>
          <pc:sldMk cId="3344716912" sldId="256"/>
        </pc:sldMkLst>
        <pc:spChg chg="mod">
          <ac:chgData name="Bernd Hillebrand" userId="e1d38fb246dc8c8f" providerId="LiveId" clId="{37B4CC3D-410E-4841-9951-01C46174F10B}" dt="2020-08-06T15:04:26.911" v="3737" actId="20577"/>
          <ac:spMkLst>
            <pc:docMk/>
            <pc:sldMk cId="3344716912" sldId="256"/>
            <ac:spMk id="3" creationId="{5C0EDC11-568F-45AE-8410-BDBCDAA9EAC4}"/>
          </ac:spMkLst>
        </pc:spChg>
      </pc:sldChg>
      <pc:sldChg chg="addSp modSp modAnim">
        <pc:chgData name="Bernd Hillebrand" userId="e1d38fb246dc8c8f" providerId="LiveId" clId="{37B4CC3D-410E-4841-9951-01C46174F10B}" dt="2020-08-06T13:35:50.865" v="16" actId="5793"/>
        <pc:sldMkLst>
          <pc:docMk/>
          <pc:sldMk cId="1983130380" sldId="257"/>
        </pc:sldMkLst>
        <pc:spChg chg="add mod">
          <ac:chgData name="Bernd Hillebrand" userId="e1d38fb246dc8c8f" providerId="LiveId" clId="{37B4CC3D-410E-4841-9951-01C46174F10B}" dt="2020-08-06T13:35:34.798" v="12"/>
          <ac:spMkLst>
            <pc:docMk/>
            <pc:sldMk cId="1983130380" sldId="257"/>
            <ac:spMk id="6" creationId="{FDFE05F0-6096-4D97-8516-6CA717FEFC8B}"/>
          </ac:spMkLst>
        </pc:spChg>
        <pc:spChg chg="mod ord">
          <ac:chgData name="Bernd Hillebrand" userId="e1d38fb246dc8c8f" providerId="LiveId" clId="{37B4CC3D-410E-4841-9951-01C46174F10B}" dt="2020-08-06T13:35:50.865" v="16" actId="5793"/>
          <ac:spMkLst>
            <pc:docMk/>
            <pc:sldMk cId="1983130380" sldId="257"/>
            <ac:spMk id="10" creationId="{00000000-0000-0000-0000-000000000000}"/>
          </ac:spMkLst>
        </pc:spChg>
        <pc:spChg chg="add">
          <ac:chgData name="Bernd Hillebrand" userId="e1d38fb246dc8c8f" providerId="LiveId" clId="{37B4CC3D-410E-4841-9951-01C46174F10B}" dt="2020-08-06T13:35:22.371" v="7" actId="26606"/>
          <ac:spMkLst>
            <pc:docMk/>
            <pc:sldMk cId="1983130380" sldId="257"/>
            <ac:spMk id="15" creationId="{AFA67CD3-AB4E-4A7A-BEB8-53C445D8C44E}"/>
          </ac:spMkLst>
        </pc:spChg>
        <pc:spChg chg="add">
          <ac:chgData name="Bernd Hillebrand" userId="e1d38fb246dc8c8f" providerId="LiveId" clId="{37B4CC3D-410E-4841-9951-01C46174F10B}" dt="2020-08-06T13:35:22.371" v="7" actId="26606"/>
          <ac:spMkLst>
            <pc:docMk/>
            <pc:sldMk cId="1983130380" sldId="257"/>
            <ac:spMk id="19" creationId="{339C8D78-A644-462F-B674-F440635E5353}"/>
          </ac:spMkLst>
        </pc:spChg>
        <pc:picChg chg="mod">
          <ac:chgData name="Bernd Hillebrand" userId="e1d38fb246dc8c8f" providerId="LiveId" clId="{37B4CC3D-410E-4841-9951-01C46174F10B}" dt="2020-08-06T13:35:22.371" v="7" actId="26606"/>
          <ac:picMkLst>
            <pc:docMk/>
            <pc:sldMk cId="1983130380" sldId="257"/>
            <ac:picMk id="5" creationId="{B2A9C811-9275-4FC6-ABA5-0A0FAC391B28}"/>
          </ac:picMkLst>
        </pc:picChg>
        <pc:picChg chg="add">
          <ac:chgData name="Bernd Hillebrand" userId="e1d38fb246dc8c8f" providerId="LiveId" clId="{37B4CC3D-410E-4841-9951-01C46174F10B}" dt="2020-08-06T13:35:22.371" v="7" actId="26606"/>
          <ac:picMkLst>
            <pc:docMk/>
            <pc:sldMk cId="1983130380" sldId="257"/>
            <ac:picMk id="17" creationId="{07CF545F-9C2E-4446-97CD-AD92990C2B68}"/>
          </ac:picMkLst>
        </pc:picChg>
      </pc:sldChg>
      <pc:sldChg chg="addSp delSp modSp mod setBg modAnim setClrOvrMap">
        <pc:chgData name="Bernd Hillebrand" userId="e1d38fb246dc8c8f" providerId="LiveId" clId="{37B4CC3D-410E-4841-9951-01C46174F10B}" dt="2020-08-06T15:09:58.513" v="3871"/>
        <pc:sldMkLst>
          <pc:docMk/>
          <pc:sldMk cId="2319818877" sldId="258"/>
        </pc:sldMkLst>
        <pc:spChg chg="mod">
          <ac:chgData name="Bernd Hillebrand" userId="e1d38fb246dc8c8f" providerId="LiveId" clId="{37B4CC3D-410E-4841-9951-01C46174F10B}" dt="2020-08-06T13:36:10.266" v="17" actId="26606"/>
          <ac:spMkLst>
            <pc:docMk/>
            <pc:sldMk cId="2319818877" sldId="258"/>
            <ac:spMk id="2" creationId="{66944B50-3748-48D1-9B03-E21E1F32FC7B}"/>
          </ac:spMkLst>
        </pc:spChg>
        <pc:spChg chg="mod">
          <ac:chgData name="Bernd Hillebrand" userId="e1d38fb246dc8c8f" providerId="LiveId" clId="{37B4CC3D-410E-4841-9951-01C46174F10B}" dt="2020-08-06T13:42:20.076" v="484" actId="5793"/>
          <ac:spMkLst>
            <pc:docMk/>
            <pc:sldMk cId="2319818877" sldId="258"/>
            <ac:spMk id="3" creationId="{6119DEE7-5571-480E-9787-F79BD6342086}"/>
          </ac:spMkLst>
        </pc:spChg>
        <pc:spChg chg="del">
          <ac:chgData name="Bernd Hillebrand" userId="e1d38fb246dc8c8f" providerId="LiveId" clId="{37B4CC3D-410E-4841-9951-01C46174F10B}" dt="2020-08-06T13:36:10.266" v="17" actId="26606"/>
          <ac:spMkLst>
            <pc:docMk/>
            <pc:sldMk cId="2319818877" sldId="258"/>
            <ac:spMk id="24" creationId="{DFF2AC85-FAA0-4844-813F-83C04D7382E2}"/>
          </ac:spMkLst>
        </pc:spChg>
        <pc:spChg chg="del">
          <ac:chgData name="Bernd Hillebrand" userId="e1d38fb246dc8c8f" providerId="LiveId" clId="{37B4CC3D-410E-4841-9951-01C46174F10B}" dt="2020-08-06T13:36:10.266" v="17" actId="26606"/>
          <ac:spMkLst>
            <pc:docMk/>
            <pc:sldMk cId="2319818877" sldId="258"/>
            <ac:spMk id="26" creationId="{89CC0F1E-BAA2-47B1-8F83-7ECB9FD9E009}"/>
          </ac:spMkLst>
        </pc:spChg>
        <pc:spChg chg="add">
          <ac:chgData name="Bernd Hillebrand" userId="e1d38fb246dc8c8f" providerId="LiveId" clId="{37B4CC3D-410E-4841-9951-01C46174F10B}" dt="2020-08-06T13:36:10.266" v="17" actId="26606"/>
          <ac:spMkLst>
            <pc:docMk/>
            <pc:sldMk cId="2319818877" sldId="258"/>
            <ac:spMk id="31" creationId="{3B854194-185D-494D-905C-7C7CB2E30F6E}"/>
          </ac:spMkLst>
        </pc:spChg>
        <pc:spChg chg="add">
          <ac:chgData name="Bernd Hillebrand" userId="e1d38fb246dc8c8f" providerId="LiveId" clId="{37B4CC3D-410E-4841-9951-01C46174F10B}" dt="2020-08-06T13:36:10.266" v="17" actId="26606"/>
          <ac:spMkLst>
            <pc:docMk/>
            <pc:sldMk cId="2319818877" sldId="258"/>
            <ac:spMk id="33" creationId="{B4F5FA0D-0104-4987-8241-EFF7C85B88DE}"/>
          </ac:spMkLst>
        </pc:spChg>
        <pc:picChg chg="add">
          <ac:chgData name="Bernd Hillebrand" userId="e1d38fb246dc8c8f" providerId="LiveId" clId="{37B4CC3D-410E-4841-9951-01C46174F10B}" dt="2020-08-06T13:36:10.266" v="17" actId="26606"/>
          <ac:picMkLst>
            <pc:docMk/>
            <pc:sldMk cId="2319818877" sldId="258"/>
            <ac:picMk id="35" creationId="{2897127E-6CEF-446C-BE87-93B7C46E49D1}"/>
          </ac:picMkLst>
        </pc:picChg>
      </pc:sldChg>
      <pc:sldChg chg="del">
        <pc:chgData name="Bernd Hillebrand" userId="e1d38fb246dc8c8f" providerId="LiveId" clId="{37B4CC3D-410E-4841-9951-01C46174F10B}" dt="2020-08-06T15:03:58.421" v="3714" actId="2696"/>
        <pc:sldMkLst>
          <pc:docMk/>
          <pc:sldMk cId="372364722" sldId="260"/>
        </pc:sldMkLst>
      </pc:sldChg>
      <pc:sldChg chg="addSp delSp modSp mod setBg setClrOvrMap delDesignElem">
        <pc:chgData name="Bernd Hillebrand" userId="e1d38fb246dc8c8f" providerId="LiveId" clId="{37B4CC3D-410E-4841-9951-01C46174F10B}" dt="2020-08-06T13:47:27.507" v="505" actId="1076"/>
        <pc:sldMkLst>
          <pc:docMk/>
          <pc:sldMk cId="1776704327" sldId="267"/>
        </pc:sldMkLst>
        <pc:spChg chg="add mod">
          <ac:chgData name="Bernd Hillebrand" userId="e1d38fb246dc8c8f" providerId="LiveId" clId="{37B4CC3D-410E-4841-9951-01C46174F10B}" dt="2020-08-06T13:47:27.507" v="505" actId="1076"/>
          <ac:spMkLst>
            <pc:docMk/>
            <pc:sldMk cId="1776704327" sldId="267"/>
            <ac:spMk id="2" creationId="{23342050-44DC-4F21-94A3-C5F9CD82A687}"/>
          </ac:spMkLst>
        </pc:spChg>
        <pc:spChg chg="add del mod">
          <ac:chgData name="Bernd Hillebrand" userId="e1d38fb246dc8c8f" providerId="LiveId" clId="{37B4CC3D-410E-4841-9951-01C46174F10B}" dt="2020-08-06T13:45:18.029" v="491" actId="931"/>
          <ac:spMkLst>
            <pc:docMk/>
            <pc:sldMk cId="1776704327" sldId="267"/>
            <ac:spMk id="3" creationId="{483521ED-6B4E-4609-AD81-38C6E9998372}"/>
          </ac:spMkLst>
        </pc:spChg>
        <pc:spChg chg="mod ord">
          <ac:chgData name="Bernd Hillebrand" userId="e1d38fb246dc8c8f" providerId="LiveId" clId="{37B4CC3D-410E-4841-9951-01C46174F10B}" dt="2020-08-06T13:46:28.441" v="502" actId="5793"/>
          <ac:spMkLst>
            <pc:docMk/>
            <pc:sldMk cId="1776704327" sldId="267"/>
            <ac:spMk id="13" creationId="{FF3391E8-AC57-403E-BF52-06EC9211D60F}"/>
          </ac:spMkLst>
        </pc:spChg>
        <pc:spChg chg="add">
          <ac:chgData name="Bernd Hillebrand" userId="e1d38fb246dc8c8f" providerId="LiveId" clId="{37B4CC3D-410E-4841-9951-01C46174F10B}" dt="2020-08-06T13:45:50.252" v="494" actId="26606"/>
          <ac:spMkLst>
            <pc:docMk/>
            <pc:sldMk cId="1776704327" sldId="267"/>
            <ac:spMk id="18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3:45:50.252" v="494" actId="26606"/>
          <ac:spMkLst>
            <pc:docMk/>
            <pc:sldMk cId="1776704327" sldId="267"/>
            <ac:spMk id="22" creationId="{F9A95BEE-6BB1-4A28-A8E6-A34B2E42EF87}"/>
          </ac:spMkLst>
        </pc:spChg>
        <pc:spChg chg="del">
          <ac:chgData name="Bernd Hillebrand" userId="e1d38fb246dc8c8f" providerId="LiveId" clId="{37B4CC3D-410E-4841-9951-01C46174F10B}" dt="2020-08-06T13:43:10.328" v="489"/>
          <ac:spMkLst>
            <pc:docMk/>
            <pc:sldMk cId="1776704327" sldId="267"/>
            <ac:spMk id="32" creationId="{E49CC64F-7275-4E33-961B-0C5CDC439875}"/>
          </ac:spMkLst>
        </pc:spChg>
        <pc:picChg chg="add mod">
          <ac:chgData name="Bernd Hillebrand" userId="e1d38fb246dc8c8f" providerId="LiveId" clId="{37B4CC3D-410E-4841-9951-01C46174F10B}" dt="2020-08-06T13:45:50.252" v="494" actId="26606"/>
          <ac:picMkLst>
            <pc:docMk/>
            <pc:sldMk cId="1776704327" sldId="267"/>
            <ac:picMk id="5" creationId="{714B1F6A-A18C-48B8-A461-38A398727304}"/>
          </ac:picMkLst>
        </pc:picChg>
        <pc:picChg chg="del">
          <ac:chgData name="Bernd Hillebrand" userId="e1d38fb246dc8c8f" providerId="LiveId" clId="{37B4CC3D-410E-4841-9951-01C46174F10B}" dt="2020-08-06T13:43:37.308" v="490" actId="478"/>
          <ac:picMkLst>
            <pc:docMk/>
            <pc:sldMk cId="1776704327" sldId="267"/>
            <ac:picMk id="6" creationId="{13BB52FE-D4D2-4BBB-A588-B525E13ACF67}"/>
          </ac:picMkLst>
        </pc:picChg>
        <pc:picChg chg="add">
          <ac:chgData name="Bernd Hillebrand" userId="e1d38fb246dc8c8f" providerId="LiveId" clId="{37B4CC3D-410E-4841-9951-01C46174F10B}" dt="2020-08-06T13:45:50.252" v="494" actId="26606"/>
          <ac:picMkLst>
            <pc:docMk/>
            <pc:sldMk cId="1776704327" sldId="267"/>
            <ac:picMk id="20" creationId="{AE113210-7872-481A-ADE6-3A05CCAF5EB2}"/>
          </ac:picMkLst>
        </pc:picChg>
      </pc:sldChg>
      <pc:sldChg chg="del">
        <pc:chgData name="Bernd Hillebrand" userId="e1d38fb246dc8c8f" providerId="LiveId" clId="{37B4CC3D-410E-4841-9951-01C46174F10B}" dt="2020-08-06T15:03:58.460" v="3715" actId="2696"/>
        <pc:sldMkLst>
          <pc:docMk/>
          <pc:sldMk cId="2991106728" sldId="289"/>
        </pc:sldMkLst>
      </pc:sldChg>
      <pc:sldChg chg="del">
        <pc:chgData name="Bernd Hillebrand" userId="e1d38fb246dc8c8f" providerId="LiveId" clId="{37B4CC3D-410E-4841-9951-01C46174F10B}" dt="2020-08-06T15:03:58.506" v="3716" actId="2696"/>
        <pc:sldMkLst>
          <pc:docMk/>
          <pc:sldMk cId="3347694137" sldId="290"/>
        </pc:sldMkLst>
      </pc:sldChg>
      <pc:sldChg chg="del">
        <pc:chgData name="Bernd Hillebrand" userId="e1d38fb246dc8c8f" providerId="LiveId" clId="{37B4CC3D-410E-4841-9951-01C46174F10B}" dt="2020-08-06T15:03:58.551" v="3717" actId="2696"/>
        <pc:sldMkLst>
          <pc:docMk/>
          <pc:sldMk cId="1399860128" sldId="291"/>
        </pc:sldMkLst>
      </pc:sldChg>
      <pc:sldChg chg="del">
        <pc:chgData name="Bernd Hillebrand" userId="e1d38fb246dc8c8f" providerId="LiveId" clId="{37B4CC3D-410E-4841-9951-01C46174F10B}" dt="2020-08-06T15:03:58.568" v="3718" actId="2696"/>
        <pc:sldMkLst>
          <pc:docMk/>
          <pc:sldMk cId="1448794661" sldId="292"/>
        </pc:sldMkLst>
      </pc:sldChg>
      <pc:sldChg chg="del">
        <pc:chgData name="Bernd Hillebrand" userId="e1d38fb246dc8c8f" providerId="LiveId" clId="{37B4CC3D-410E-4841-9951-01C46174F10B}" dt="2020-08-06T15:03:58.583" v="3719" actId="2696"/>
        <pc:sldMkLst>
          <pc:docMk/>
          <pc:sldMk cId="947038453" sldId="293"/>
        </pc:sldMkLst>
      </pc:sldChg>
      <pc:sldChg chg="del">
        <pc:chgData name="Bernd Hillebrand" userId="e1d38fb246dc8c8f" providerId="LiveId" clId="{37B4CC3D-410E-4841-9951-01C46174F10B}" dt="2020-08-06T15:03:58.594" v="3720" actId="2696"/>
        <pc:sldMkLst>
          <pc:docMk/>
          <pc:sldMk cId="836788268" sldId="294"/>
        </pc:sldMkLst>
      </pc:sldChg>
      <pc:sldChg chg="del">
        <pc:chgData name="Bernd Hillebrand" userId="e1d38fb246dc8c8f" providerId="LiveId" clId="{37B4CC3D-410E-4841-9951-01C46174F10B}" dt="2020-08-06T15:03:58.605" v="3721" actId="2696"/>
        <pc:sldMkLst>
          <pc:docMk/>
          <pc:sldMk cId="3783684271" sldId="295"/>
        </pc:sldMkLst>
      </pc:sldChg>
      <pc:sldChg chg="del">
        <pc:chgData name="Bernd Hillebrand" userId="e1d38fb246dc8c8f" providerId="LiveId" clId="{37B4CC3D-410E-4841-9951-01C46174F10B}" dt="2020-08-06T15:03:58.620" v="3722" actId="2696"/>
        <pc:sldMkLst>
          <pc:docMk/>
          <pc:sldMk cId="734393284" sldId="296"/>
        </pc:sldMkLst>
      </pc:sldChg>
      <pc:sldChg chg="del">
        <pc:chgData name="Bernd Hillebrand" userId="e1d38fb246dc8c8f" providerId="LiveId" clId="{37B4CC3D-410E-4841-9951-01C46174F10B}" dt="2020-08-06T15:03:58.628" v="3723" actId="2696"/>
        <pc:sldMkLst>
          <pc:docMk/>
          <pc:sldMk cId="2762399616" sldId="297"/>
        </pc:sldMkLst>
      </pc:sldChg>
      <pc:sldChg chg="del">
        <pc:chgData name="Bernd Hillebrand" userId="e1d38fb246dc8c8f" providerId="LiveId" clId="{37B4CC3D-410E-4841-9951-01C46174F10B}" dt="2020-08-06T15:03:58.642" v="3724" actId="2696"/>
        <pc:sldMkLst>
          <pc:docMk/>
          <pc:sldMk cId="3426497166" sldId="298"/>
        </pc:sldMkLst>
      </pc:sldChg>
      <pc:sldChg chg="del">
        <pc:chgData name="Bernd Hillebrand" userId="e1d38fb246dc8c8f" providerId="LiveId" clId="{37B4CC3D-410E-4841-9951-01C46174F10B}" dt="2020-08-06T15:03:58.654" v="3725" actId="2696"/>
        <pc:sldMkLst>
          <pc:docMk/>
          <pc:sldMk cId="2984461005" sldId="299"/>
        </pc:sldMkLst>
      </pc:sldChg>
      <pc:sldChg chg="del">
        <pc:chgData name="Bernd Hillebrand" userId="e1d38fb246dc8c8f" providerId="LiveId" clId="{37B4CC3D-410E-4841-9951-01C46174F10B}" dt="2020-08-06T15:03:58.670" v="3726" actId="2696"/>
        <pc:sldMkLst>
          <pc:docMk/>
          <pc:sldMk cId="3851030678" sldId="301"/>
        </pc:sldMkLst>
      </pc:sldChg>
      <pc:sldChg chg="del">
        <pc:chgData name="Bernd Hillebrand" userId="e1d38fb246dc8c8f" providerId="LiveId" clId="{37B4CC3D-410E-4841-9951-01C46174F10B}" dt="2020-08-06T15:03:58.687" v="3727" actId="2696"/>
        <pc:sldMkLst>
          <pc:docMk/>
          <pc:sldMk cId="2669288398" sldId="302"/>
        </pc:sldMkLst>
      </pc:sldChg>
      <pc:sldChg chg="del">
        <pc:chgData name="Bernd Hillebrand" userId="e1d38fb246dc8c8f" providerId="LiveId" clId="{37B4CC3D-410E-4841-9951-01C46174F10B}" dt="2020-08-06T15:03:58.701" v="3728" actId="2696"/>
        <pc:sldMkLst>
          <pc:docMk/>
          <pc:sldMk cId="2825264350" sldId="303"/>
        </pc:sldMkLst>
      </pc:sldChg>
      <pc:sldChg chg="del">
        <pc:chgData name="Bernd Hillebrand" userId="e1d38fb246dc8c8f" providerId="LiveId" clId="{37B4CC3D-410E-4841-9951-01C46174F10B}" dt="2020-08-06T15:03:58.711" v="3729" actId="2696"/>
        <pc:sldMkLst>
          <pc:docMk/>
          <pc:sldMk cId="4082815725" sldId="304"/>
        </pc:sldMkLst>
      </pc:sldChg>
      <pc:sldChg chg="del">
        <pc:chgData name="Bernd Hillebrand" userId="e1d38fb246dc8c8f" providerId="LiveId" clId="{37B4CC3D-410E-4841-9951-01C46174F10B}" dt="2020-08-06T15:03:58.720" v="3730" actId="2696"/>
        <pc:sldMkLst>
          <pc:docMk/>
          <pc:sldMk cId="4220546672" sldId="305"/>
        </pc:sldMkLst>
      </pc:sldChg>
      <pc:sldChg chg="del">
        <pc:chgData name="Bernd Hillebrand" userId="e1d38fb246dc8c8f" providerId="LiveId" clId="{37B4CC3D-410E-4841-9951-01C46174F10B}" dt="2020-08-06T15:03:58.730" v="3731" actId="2696"/>
        <pc:sldMkLst>
          <pc:docMk/>
          <pc:sldMk cId="912051829" sldId="306"/>
        </pc:sldMkLst>
      </pc:sldChg>
      <pc:sldChg chg="addSp delSp modSp add mod setBg modAnim delDesignElem">
        <pc:chgData name="Bernd Hillebrand" userId="e1d38fb246dc8c8f" providerId="LiveId" clId="{37B4CC3D-410E-4841-9951-01C46174F10B}" dt="2020-08-06T15:10:15.389" v="3874"/>
        <pc:sldMkLst>
          <pc:docMk/>
          <pc:sldMk cId="132261460" sldId="307"/>
        </pc:sldMkLst>
        <pc:spChg chg="mod">
          <ac:chgData name="Bernd Hillebrand" userId="e1d38fb246dc8c8f" providerId="LiveId" clId="{37B4CC3D-410E-4841-9951-01C46174F10B}" dt="2020-08-06T15:05:43.045" v="3753" actId="1076"/>
          <ac:spMkLst>
            <pc:docMk/>
            <pc:sldMk cId="132261460" sldId="307"/>
            <ac:spMk id="2" creationId="{23342050-44DC-4F21-94A3-C5F9CD82A687}"/>
          </ac:spMkLst>
        </pc:spChg>
        <pc:spChg chg="add mod">
          <ac:chgData name="Bernd Hillebrand" userId="e1d38fb246dc8c8f" providerId="LiveId" clId="{37B4CC3D-410E-4841-9951-01C46174F10B}" dt="2020-08-06T15:05:19.912" v="3747" actId="20577"/>
          <ac:spMkLst>
            <pc:docMk/>
            <pc:sldMk cId="132261460" sldId="307"/>
            <ac:spMk id="3" creationId="{30D4A0D3-00D3-4AE3-85B8-D6F093FCE544}"/>
          </ac:spMkLst>
        </pc:spChg>
        <pc:spChg chg="ord">
          <ac:chgData name="Bernd Hillebrand" userId="e1d38fb246dc8c8f" providerId="LiveId" clId="{37B4CC3D-410E-4841-9951-01C46174F10B}" dt="2020-08-06T13:59:41.350" v="967" actId="26606"/>
          <ac:spMkLst>
            <pc:docMk/>
            <pc:sldMk cId="132261460" sldId="307"/>
            <ac:spMk id="13" creationId="{FF3391E8-AC57-403E-BF52-06EC9211D60F}"/>
          </ac:spMkLst>
        </pc:spChg>
        <pc:spChg chg="add">
          <ac:chgData name="Bernd Hillebrand" userId="e1d38fb246dc8c8f" providerId="LiveId" clId="{37B4CC3D-410E-4841-9951-01C46174F10B}" dt="2020-08-06T13:59:41.350" v="967" actId="26606"/>
          <ac:spMkLst>
            <pc:docMk/>
            <pc:sldMk cId="132261460" sldId="307"/>
            <ac:spMk id="15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3:59:41.350" v="967" actId="26606"/>
          <ac:spMkLst>
            <pc:docMk/>
            <pc:sldMk cId="132261460" sldId="307"/>
            <ac:spMk id="17" creationId="{F9A95BEE-6BB1-4A28-A8E6-A34B2E42EF87}"/>
          </ac:spMkLst>
        </pc:spChg>
        <pc:spChg chg="del">
          <ac:chgData name="Bernd Hillebrand" userId="e1d38fb246dc8c8f" providerId="LiveId" clId="{37B4CC3D-410E-4841-9951-01C46174F10B}" dt="2020-08-06T13:47:21.520" v="504"/>
          <ac:spMkLst>
            <pc:docMk/>
            <pc:sldMk cId="132261460" sldId="307"/>
            <ac:spMk id="18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3:47:21.520" v="504"/>
          <ac:spMkLst>
            <pc:docMk/>
            <pc:sldMk cId="132261460" sldId="307"/>
            <ac:spMk id="22" creationId="{F9A95BEE-6BB1-4A28-A8E6-A34B2E42EF87}"/>
          </ac:spMkLst>
        </pc:spChg>
        <pc:picChg chg="mod">
          <ac:chgData name="Bernd Hillebrand" userId="e1d38fb246dc8c8f" providerId="LiveId" clId="{37B4CC3D-410E-4841-9951-01C46174F10B}" dt="2020-08-06T13:59:41.350" v="967" actId="26606"/>
          <ac:picMkLst>
            <pc:docMk/>
            <pc:sldMk cId="132261460" sldId="307"/>
            <ac:picMk id="5" creationId="{714B1F6A-A18C-48B8-A461-38A398727304}"/>
          </ac:picMkLst>
        </pc:picChg>
        <pc:picChg chg="add">
          <ac:chgData name="Bernd Hillebrand" userId="e1d38fb246dc8c8f" providerId="LiveId" clId="{37B4CC3D-410E-4841-9951-01C46174F10B}" dt="2020-08-06T13:59:41.350" v="967" actId="26606"/>
          <ac:picMkLst>
            <pc:docMk/>
            <pc:sldMk cId="132261460" sldId="307"/>
            <ac:picMk id="16" creationId="{AE113210-7872-481A-ADE6-3A05CCAF5EB2}"/>
          </ac:picMkLst>
        </pc:picChg>
        <pc:picChg chg="del">
          <ac:chgData name="Bernd Hillebrand" userId="e1d38fb246dc8c8f" providerId="LiveId" clId="{37B4CC3D-410E-4841-9951-01C46174F10B}" dt="2020-08-06T13:47:21.520" v="504"/>
          <ac:picMkLst>
            <pc:docMk/>
            <pc:sldMk cId="132261460" sldId="307"/>
            <ac:picMk id="20" creationId="{AE113210-7872-481A-ADE6-3A05CCAF5EB2}"/>
          </ac:picMkLst>
        </pc:picChg>
      </pc:sldChg>
      <pc:sldChg chg="delSp modSp add del ord setBg delDesignElem">
        <pc:chgData name="Bernd Hillebrand" userId="e1d38fb246dc8c8f" providerId="LiveId" clId="{37B4CC3D-410E-4841-9951-01C46174F10B}" dt="2020-08-06T13:34:43.299" v="5" actId="2696"/>
        <pc:sldMkLst>
          <pc:docMk/>
          <pc:sldMk cId="3837865158" sldId="307"/>
        </pc:sldMkLst>
        <pc:spChg chg="mod">
          <ac:chgData name="Bernd Hillebrand" userId="e1d38fb246dc8c8f" providerId="LiveId" clId="{37B4CC3D-410E-4841-9951-01C46174F10B}" dt="2020-08-06T13:33:35.428" v="3" actId="27636"/>
          <ac:spMkLst>
            <pc:docMk/>
            <pc:sldMk cId="3837865158" sldId="307"/>
            <ac:spMk id="3" creationId="{5C0EDC11-568F-45AE-8410-BDBCDAA9EAC4}"/>
          </ac:spMkLst>
        </pc:spChg>
        <pc:spChg chg="del">
          <ac:chgData name="Bernd Hillebrand" userId="e1d38fb246dc8c8f" providerId="LiveId" clId="{37B4CC3D-410E-4841-9951-01C46174F10B}" dt="2020-08-06T13:33:17.149" v="1"/>
          <ac:spMkLst>
            <pc:docMk/>
            <pc:sldMk cId="3837865158" sldId="307"/>
            <ac:spMk id="14" creationId="{48CAE4AE-A9DF-45AF-9A9C-1712BC63418E}"/>
          </ac:spMkLst>
        </pc:spChg>
        <pc:spChg chg="del">
          <ac:chgData name="Bernd Hillebrand" userId="e1d38fb246dc8c8f" providerId="LiveId" clId="{37B4CC3D-410E-4841-9951-01C46174F10B}" dt="2020-08-06T13:33:17.149" v="1"/>
          <ac:spMkLst>
            <pc:docMk/>
            <pc:sldMk cId="3837865158" sldId="307"/>
            <ac:spMk id="39" creationId="{E972DE0D-2E53-4159-ABD3-C601524262C2}"/>
          </ac:spMkLst>
        </pc:spChg>
        <pc:grpChg chg="del">
          <ac:chgData name="Bernd Hillebrand" userId="e1d38fb246dc8c8f" providerId="LiveId" clId="{37B4CC3D-410E-4841-9951-01C46174F10B}" dt="2020-08-06T13:33:17.149" v="1"/>
          <ac:grpSpMkLst>
            <pc:docMk/>
            <pc:sldMk cId="3837865158" sldId="307"/>
            <ac:grpSpMk id="16" creationId="{6C272060-BC98-4C91-A58F-4DFEC566CF7F}"/>
          </ac:grpSpMkLst>
        </pc:grpChg>
      </pc:sldChg>
      <pc:sldChg chg="addSp modSp add mod setBg modAnim">
        <pc:chgData name="Bernd Hillebrand" userId="e1d38fb246dc8c8f" providerId="LiveId" clId="{37B4CC3D-410E-4841-9951-01C46174F10B}" dt="2020-08-06T15:10:27.135" v="3877"/>
        <pc:sldMkLst>
          <pc:docMk/>
          <pc:sldMk cId="555051855" sldId="308"/>
        </pc:sldMkLst>
        <pc:spChg chg="mod">
          <ac:chgData name="Bernd Hillebrand" userId="e1d38fb246dc8c8f" providerId="LiveId" clId="{37B4CC3D-410E-4841-9951-01C46174F10B}" dt="2020-08-06T15:05:56.434" v="3755" actId="20577"/>
          <ac:spMkLst>
            <pc:docMk/>
            <pc:sldMk cId="555051855" sldId="308"/>
            <ac:spMk id="2" creationId="{23342050-44DC-4F21-94A3-C5F9CD82A687}"/>
          </ac:spMkLst>
        </pc:spChg>
        <pc:spChg chg="mod">
          <ac:chgData name="Bernd Hillebrand" userId="e1d38fb246dc8c8f" providerId="LiveId" clId="{37B4CC3D-410E-4841-9951-01C46174F10B}" dt="2020-08-06T15:07:01.130" v="3772" actId="1076"/>
          <ac:spMkLst>
            <pc:docMk/>
            <pc:sldMk cId="555051855" sldId="308"/>
            <ac:spMk id="3" creationId="{30D4A0D3-00D3-4AE3-85B8-D6F093FCE544}"/>
          </ac:spMkLst>
        </pc:spChg>
        <pc:spChg chg="ord">
          <ac:chgData name="Bernd Hillebrand" userId="e1d38fb246dc8c8f" providerId="LiveId" clId="{37B4CC3D-410E-4841-9951-01C46174F10B}" dt="2020-08-06T14:00:01.987" v="969" actId="26606"/>
          <ac:spMkLst>
            <pc:docMk/>
            <pc:sldMk cId="555051855" sldId="308"/>
            <ac:spMk id="13" creationId="{FF3391E8-AC57-403E-BF52-06EC9211D60F}"/>
          </ac:spMkLst>
        </pc:spChg>
        <pc:spChg chg="add">
          <ac:chgData name="Bernd Hillebrand" userId="e1d38fb246dc8c8f" providerId="LiveId" clId="{37B4CC3D-410E-4841-9951-01C46174F10B}" dt="2020-08-06T14:00:01.987" v="969" actId="26606"/>
          <ac:spMkLst>
            <pc:docMk/>
            <pc:sldMk cId="555051855" sldId="308"/>
            <ac:spMk id="18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00:01.987" v="969" actId="26606"/>
          <ac:spMkLst>
            <pc:docMk/>
            <pc:sldMk cId="555051855" sldId="308"/>
            <ac:spMk id="22" creationId="{F9A95BEE-6BB1-4A28-A8E6-A34B2E42EF87}"/>
          </ac:spMkLst>
        </pc:spChg>
        <pc:picChg chg="mod">
          <ac:chgData name="Bernd Hillebrand" userId="e1d38fb246dc8c8f" providerId="LiveId" clId="{37B4CC3D-410E-4841-9951-01C46174F10B}" dt="2020-08-06T14:00:01.987" v="969" actId="26606"/>
          <ac:picMkLst>
            <pc:docMk/>
            <pc:sldMk cId="555051855" sldId="308"/>
            <ac:picMk id="5" creationId="{714B1F6A-A18C-48B8-A461-38A398727304}"/>
          </ac:picMkLst>
        </pc:picChg>
        <pc:picChg chg="add">
          <ac:chgData name="Bernd Hillebrand" userId="e1d38fb246dc8c8f" providerId="LiveId" clId="{37B4CC3D-410E-4841-9951-01C46174F10B}" dt="2020-08-06T14:00:01.987" v="969" actId="26606"/>
          <ac:picMkLst>
            <pc:docMk/>
            <pc:sldMk cId="555051855" sldId="308"/>
            <ac:picMk id="20" creationId="{AE113210-7872-481A-ADE6-3A05CCAF5EB2}"/>
          </ac:picMkLst>
        </pc:picChg>
      </pc:sldChg>
      <pc:sldChg chg="addSp delSp modSp add mod setBg modAnim">
        <pc:chgData name="Bernd Hillebrand" userId="e1d38fb246dc8c8f" providerId="LiveId" clId="{37B4CC3D-410E-4841-9951-01C46174F10B}" dt="2020-08-06T15:10:37.469" v="3880"/>
        <pc:sldMkLst>
          <pc:docMk/>
          <pc:sldMk cId="222946620" sldId="309"/>
        </pc:sldMkLst>
        <pc:spChg chg="mod">
          <ac:chgData name="Bernd Hillebrand" userId="e1d38fb246dc8c8f" providerId="LiveId" clId="{37B4CC3D-410E-4841-9951-01C46174F10B}" dt="2020-08-06T15:06:07.050" v="3757" actId="20577"/>
          <ac:spMkLst>
            <pc:docMk/>
            <pc:sldMk cId="222946620" sldId="309"/>
            <ac:spMk id="2" creationId="{23342050-44DC-4F21-94A3-C5F9CD82A687}"/>
          </ac:spMkLst>
        </pc:spChg>
        <pc:spChg chg="mod">
          <ac:chgData name="Bernd Hillebrand" userId="e1d38fb246dc8c8f" providerId="LiveId" clId="{37B4CC3D-410E-4841-9951-01C46174F10B}" dt="2020-08-06T15:07:42.098" v="3850" actId="20577"/>
          <ac:spMkLst>
            <pc:docMk/>
            <pc:sldMk cId="222946620" sldId="309"/>
            <ac:spMk id="3" creationId="{30D4A0D3-00D3-4AE3-85B8-D6F093FCE544}"/>
          </ac:spMkLst>
        </pc:spChg>
        <pc:spChg chg="add del mod">
          <ac:chgData name="Bernd Hillebrand" userId="e1d38fb246dc8c8f" providerId="LiveId" clId="{37B4CC3D-410E-4841-9951-01C46174F10B}" dt="2020-08-06T13:59:01.278" v="954" actId="478"/>
          <ac:spMkLst>
            <pc:docMk/>
            <pc:sldMk cId="222946620" sldId="309"/>
            <ac:spMk id="8" creationId="{22FF7286-91B6-473E-9006-29E259ED055F}"/>
          </ac:spMkLst>
        </pc:spChg>
        <pc:spChg chg="ord">
          <ac:chgData name="Bernd Hillebrand" userId="e1d38fb246dc8c8f" providerId="LiveId" clId="{37B4CC3D-410E-4841-9951-01C46174F10B}" dt="2020-08-06T14:00:29.199" v="971" actId="26606"/>
          <ac:spMkLst>
            <pc:docMk/>
            <pc:sldMk cId="222946620" sldId="309"/>
            <ac:spMk id="13" creationId="{FF3391E8-AC57-403E-BF52-06EC9211D60F}"/>
          </ac:spMkLst>
        </pc:spChg>
        <pc:spChg chg="add">
          <ac:chgData name="Bernd Hillebrand" userId="e1d38fb246dc8c8f" providerId="LiveId" clId="{37B4CC3D-410E-4841-9951-01C46174F10B}" dt="2020-08-06T14:00:29.199" v="971" actId="26606"/>
          <ac:spMkLst>
            <pc:docMk/>
            <pc:sldMk cId="222946620" sldId="309"/>
            <ac:spMk id="18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00:29.199" v="971" actId="26606"/>
          <ac:spMkLst>
            <pc:docMk/>
            <pc:sldMk cId="222946620" sldId="309"/>
            <ac:spMk id="22" creationId="{F9A95BEE-6BB1-4A28-A8E6-A34B2E42EF87}"/>
          </ac:spMkLst>
        </pc:spChg>
        <pc:picChg chg="add del mod">
          <ac:chgData name="Bernd Hillebrand" userId="e1d38fb246dc8c8f" providerId="LiveId" clId="{37B4CC3D-410E-4841-9951-01C46174F10B}" dt="2020-08-06T14:00:29.199" v="971" actId="26606"/>
          <ac:picMkLst>
            <pc:docMk/>
            <pc:sldMk cId="222946620" sldId="309"/>
            <ac:picMk id="5" creationId="{714B1F6A-A18C-48B8-A461-38A398727304}"/>
          </ac:picMkLst>
        </pc:picChg>
        <pc:picChg chg="add del mod">
          <ac:chgData name="Bernd Hillebrand" userId="e1d38fb246dc8c8f" providerId="LiveId" clId="{37B4CC3D-410E-4841-9951-01C46174F10B}" dt="2020-08-06T13:59:02.281" v="955" actId="931"/>
          <ac:picMkLst>
            <pc:docMk/>
            <pc:sldMk cId="222946620" sldId="309"/>
            <ac:picMk id="6" creationId="{D163CD4C-496D-4F7B-A13C-D121CCFE11CF}"/>
          </ac:picMkLst>
        </pc:picChg>
        <pc:picChg chg="add">
          <ac:chgData name="Bernd Hillebrand" userId="e1d38fb246dc8c8f" providerId="LiveId" clId="{37B4CC3D-410E-4841-9951-01C46174F10B}" dt="2020-08-06T14:00:29.199" v="971" actId="26606"/>
          <ac:picMkLst>
            <pc:docMk/>
            <pc:sldMk cId="222946620" sldId="309"/>
            <ac:picMk id="20" creationId="{AE113210-7872-481A-ADE6-3A05CCAF5EB2}"/>
          </ac:picMkLst>
        </pc:picChg>
      </pc:sldChg>
      <pc:sldChg chg="addSp delSp modSp add mod setBg">
        <pc:chgData name="Bernd Hillebrand" userId="e1d38fb246dc8c8f" providerId="LiveId" clId="{37B4CC3D-410E-4841-9951-01C46174F10B}" dt="2020-08-06T15:06:30.840" v="3760" actId="478"/>
        <pc:sldMkLst>
          <pc:docMk/>
          <pc:sldMk cId="89146297" sldId="310"/>
        </pc:sldMkLst>
        <pc:spChg chg="del mod">
          <ac:chgData name="Bernd Hillebrand" userId="e1d38fb246dc8c8f" providerId="LiveId" clId="{37B4CC3D-410E-4841-9951-01C46174F10B}" dt="2020-08-06T14:01:56.379" v="1043" actId="478"/>
          <ac:spMkLst>
            <pc:docMk/>
            <pc:sldMk cId="89146297" sldId="310"/>
            <ac:spMk id="2" creationId="{23342050-44DC-4F21-94A3-C5F9CD82A687}"/>
          </ac:spMkLst>
        </pc:spChg>
        <pc:spChg chg="del">
          <ac:chgData name="Bernd Hillebrand" userId="e1d38fb246dc8c8f" providerId="LiveId" clId="{37B4CC3D-410E-4841-9951-01C46174F10B}" dt="2020-08-06T13:54:27.446" v="929" actId="478"/>
          <ac:spMkLst>
            <pc:docMk/>
            <pc:sldMk cId="89146297" sldId="310"/>
            <ac:spMk id="3" creationId="{30D4A0D3-00D3-4AE3-85B8-D6F093FCE544}"/>
          </ac:spMkLst>
        </pc:spChg>
        <pc:spChg chg="add del mod">
          <ac:chgData name="Bernd Hillebrand" userId="e1d38fb246dc8c8f" providerId="LiveId" clId="{37B4CC3D-410E-4841-9951-01C46174F10B}" dt="2020-08-06T13:59:18.325" v="963" actId="478"/>
          <ac:spMkLst>
            <pc:docMk/>
            <pc:sldMk cId="89146297" sldId="310"/>
            <ac:spMk id="6" creationId="{C4E27871-A6A6-4A75-9DA5-C07D70C89594}"/>
          </ac:spMkLst>
        </pc:spChg>
        <pc:spChg chg="add del mod">
          <ac:chgData name="Bernd Hillebrand" userId="e1d38fb246dc8c8f" providerId="LiveId" clId="{37B4CC3D-410E-4841-9951-01C46174F10B}" dt="2020-08-06T13:59:15.070" v="958" actId="478"/>
          <ac:spMkLst>
            <pc:docMk/>
            <pc:sldMk cId="89146297" sldId="310"/>
            <ac:spMk id="10" creationId="{5FEECEE9-21FF-43BB-8D0E-78D44D12671B}"/>
          </ac:spMkLst>
        </pc:spChg>
        <pc:spChg chg="ord">
          <ac:chgData name="Bernd Hillebrand" userId="e1d38fb246dc8c8f" providerId="LiveId" clId="{37B4CC3D-410E-4841-9951-01C46174F10B}" dt="2020-08-06T14:00:57.360" v="976" actId="26606"/>
          <ac:spMkLst>
            <pc:docMk/>
            <pc:sldMk cId="89146297" sldId="310"/>
            <ac:spMk id="13" creationId="{FF3391E8-AC57-403E-BF52-06EC9211D60F}"/>
          </ac:spMkLst>
        </pc:spChg>
        <pc:spChg chg="add del mod">
          <ac:chgData name="Bernd Hillebrand" userId="e1d38fb246dc8c8f" providerId="LiveId" clId="{37B4CC3D-410E-4841-9951-01C46174F10B}" dt="2020-08-06T14:00:57.360" v="976" actId="26606"/>
          <ac:spMkLst>
            <pc:docMk/>
            <pc:sldMk cId="89146297" sldId="310"/>
            <ac:spMk id="17" creationId="{45534C43-41D7-46CF-B343-C965DCEB5F79}"/>
          </ac:spMkLst>
        </pc:spChg>
        <pc:spChg chg="add del">
          <ac:chgData name="Bernd Hillebrand" userId="e1d38fb246dc8c8f" providerId="LiveId" clId="{37B4CC3D-410E-4841-9951-01C46174F10B}" dt="2020-08-06T14:00:57.360" v="976" actId="26606"/>
          <ac:spMkLst>
            <pc:docMk/>
            <pc:sldMk cId="89146297" sldId="310"/>
            <ac:spMk id="18" creationId="{0BC9EFE1-D8CB-4668-9980-DB108327A794}"/>
          </ac:spMkLst>
        </pc:spChg>
        <pc:spChg chg="add del mod">
          <ac:chgData name="Bernd Hillebrand" userId="e1d38fb246dc8c8f" providerId="LiveId" clId="{37B4CC3D-410E-4841-9951-01C46174F10B}" dt="2020-08-06T15:06:30.840" v="3760" actId="478"/>
          <ac:spMkLst>
            <pc:docMk/>
            <pc:sldMk cId="89146297" sldId="310"/>
            <ac:spMk id="21" creationId="{8A7855AB-6FF2-4B13-90CA-3914AE7C352C}"/>
          </ac:spMkLst>
        </pc:spChg>
        <pc:spChg chg="add del">
          <ac:chgData name="Bernd Hillebrand" userId="e1d38fb246dc8c8f" providerId="LiveId" clId="{37B4CC3D-410E-4841-9951-01C46174F10B}" dt="2020-08-06T14:00:57.360" v="976" actId="26606"/>
          <ac:spMkLst>
            <pc:docMk/>
            <pc:sldMk cId="89146297" sldId="310"/>
            <ac:spMk id="22" creationId="{77DA6D33-2D62-458C-BF5D-DBF612FD557E}"/>
          </ac:spMkLst>
        </pc:spChg>
        <pc:spChg chg="add mod">
          <ac:chgData name="Bernd Hillebrand" userId="e1d38fb246dc8c8f" providerId="LiveId" clId="{37B4CC3D-410E-4841-9951-01C46174F10B}" dt="2020-08-06T14:02:43.822" v="1052" actId="14100"/>
          <ac:spMkLst>
            <pc:docMk/>
            <pc:sldMk cId="89146297" sldId="310"/>
            <ac:spMk id="24" creationId="{A3FF1678-C1DA-4FB4-8A6F-9BE122E1F353}"/>
          </ac:spMkLst>
        </pc:spChg>
        <pc:spChg chg="add">
          <ac:chgData name="Bernd Hillebrand" userId="e1d38fb246dc8c8f" providerId="LiveId" clId="{37B4CC3D-410E-4841-9951-01C46174F10B}" dt="2020-08-06T14:00:57.360" v="976" actId="26606"/>
          <ac:spMkLst>
            <pc:docMk/>
            <pc:sldMk cId="89146297" sldId="310"/>
            <ac:spMk id="27" creationId="{0BC9EFE1-D8CB-4668-9980-DB108327A794}"/>
          </ac:spMkLst>
        </pc:spChg>
        <pc:spChg chg="add">
          <ac:chgData name="Bernd Hillebrand" userId="e1d38fb246dc8c8f" providerId="LiveId" clId="{37B4CC3D-410E-4841-9951-01C46174F10B}" dt="2020-08-06T14:00:57.360" v="976" actId="26606"/>
          <ac:spMkLst>
            <pc:docMk/>
            <pc:sldMk cId="89146297" sldId="310"/>
            <ac:spMk id="31" creationId="{77DA6D33-2D62-458C-BF5D-DBF612FD557E}"/>
          </ac:spMkLst>
        </pc:spChg>
        <pc:picChg chg="add del mod">
          <ac:chgData name="Bernd Hillebrand" userId="e1d38fb246dc8c8f" providerId="LiveId" clId="{37B4CC3D-410E-4841-9951-01C46174F10B}" dt="2020-08-06T14:00:54.736" v="975" actId="478"/>
          <ac:picMkLst>
            <pc:docMk/>
            <pc:sldMk cId="89146297" sldId="310"/>
            <ac:picMk id="5" creationId="{714B1F6A-A18C-48B8-A461-38A398727304}"/>
          </ac:picMkLst>
        </pc:picChg>
        <pc:picChg chg="add del mod">
          <ac:chgData name="Bernd Hillebrand" userId="e1d38fb246dc8c8f" providerId="LiveId" clId="{37B4CC3D-410E-4841-9951-01C46174F10B}" dt="2020-08-06T13:57:00.497" v="943"/>
          <ac:picMkLst>
            <pc:docMk/>
            <pc:sldMk cId="89146297" sldId="310"/>
            <ac:picMk id="8" creationId="{2B11B7C4-E75F-406C-9CAC-440A0412BACD}"/>
          </ac:picMkLst>
        </pc:picChg>
        <pc:picChg chg="add del mod">
          <ac:chgData name="Bernd Hillebrand" userId="e1d38fb246dc8c8f" providerId="LiveId" clId="{37B4CC3D-410E-4841-9951-01C46174F10B}" dt="2020-08-06T13:59:17.332" v="962"/>
          <ac:picMkLst>
            <pc:docMk/>
            <pc:sldMk cId="89146297" sldId="310"/>
            <ac:picMk id="9" creationId="{9029FFE0-6D65-4DC4-AF68-70CA0CE40E47}"/>
          </ac:picMkLst>
        </pc:picChg>
        <pc:picChg chg="add del mod">
          <ac:chgData name="Bernd Hillebrand" userId="e1d38fb246dc8c8f" providerId="LiveId" clId="{37B4CC3D-410E-4841-9951-01C46174F10B}" dt="2020-08-06T13:59:14.439" v="957" actId="931"/>
          <ac:picMkLst>
            <pc:docMk/>
            <pc:sldMk cId="89146297" sldId="310"/>
            <ac:picMk id="12" creationId="{B2050442-3BDE-447F-A2BD-2B0092814A33}"/>
          </ac:picMkLst>
        </pc:picChg>
        <pc:picChg chg="add mod">
          <ac:chgData name="Bernd Hillebrand" userId="e1d38fb246dc8c8f" providerId="LiveId" clId="{37B4CC3D-410E-4841-9951-01C46174F10B}" dt="2020-08-06T14:00:57.360" v="976" actId="26606"/>
          <ac:picMkLst>
            <pc:docMk/>
            <pc:sldMk cId="89146297" sldId="310"/>
            <ac:picMk id="15" creationId="{AF2880B1-F133-4772-A81B-313DE469E189}"/>
          </ac:picMkLst>
        </pc:picChg>
        <pc:picChg chg="add del">
          <ac:chgData name="Bernd Hillebrand" userId="e1d38fb246dc8c8f" providerId="LiveId" clId="{37B4CC3D-410E-4841-9951-01C46174F10B}" dt="2020-08-06T14:00:57.360" v="976" actId="26606"/>
          <ac:picMkLst>
            <pc:docMk/>
            <pc:sldMk cId="89146297" sldId="310"/>
            <ac:picMk id="20" creationId="{7CBAE1BD-B8E4-4029-8AA2-C77E4FED9864}"/>
          </ac:picMkLst>
        </pc:picChg>
        <pc:picChg chg="add">
          <ac:chgData name="Bernd Hillebrand" userId="e1d38fb246dc8c8f" providerId="LiveId" clId="{37B4CC3D-410E-4841-9951-01C46174F10B}" dt="2020-08-06T14:00:57.360" v="976" actId="26606"/>
          <ac:picMkLst>
            <pc:docMk/>
            <pc:sldMk cId="89146297" sldId="310"/>
            <ac:picMk id="29" creationId="{7CBAE1BD-B8E4-4029-8AA2-C77E4FED9864}"/>
          </ac:picMkLst>
        </pc:picChg>
      </pc:sldChg>
      <pc:sldChg chg="add del">
        <pc:chgData name="Bernd Hillebrand" userId="e1d38fb246dc8c8f" providerId="LiveId" clId="{37B4CC3D-410E-4841-9951-01C46174F10B}" dt="2020-08-06T13:54:01.688" v="927" actId="2696"/>
        <pc:sldMkLst>
          <pc:docMk/>
          <pc:sldMk cId="1530417117" sldId="311"/>
        </pc:sldMkLst>
      </pc:sldChg>
      <pc:sldChg chg="addSp delSp modSp add mod setBg modAnim delDesignElem">
        <pc:chgData name="Bernd Hillebrand" userId="e1d38fb246dc8c8f" providerId="LiveId" clId="{37B4CC3D-410E-4841-9951-01C46174F10B}" dt="2020-08-06T15:10:51.791" v="3882"/>
        <pc:sldMkLst>
          <pc:docMk/>
          <pc:sldMk cId="3413584807" sldId="311"/>
        </pc:sldMkLst>
        <pc:spChg chg="add mod">
          <ac:chgData name="Bernd Hillebrand" userId="e1d38fb246dc8c8f" providerId="LiveId" clId="{37B4CC3D-410E-4841-9951-01C46174F10B}" dt="2020-08-06T14:12:22.183" v="1651" actId="207"/>
          <ac:spMkLst>
            <pc:docMk/>
            <pc:sldMk cId="3413584807" sldId="311"/>
            <ac:spMk id="2" creationId="{EA6A3934-A182-4123-A060-C9F77628278B}"/>
          </ac:spMkLst>
        </pc:spChg>
        <pc:spChg chg="add mod">
          <ac:chgData name="Bernd Hillebrand" userId="e1d38fb246dc8c8f" providerId="LiveId" clId="{37B4CC3D-410E-4841-9951-01C46174F10B}" dt="2020-08-06T14:12:30.790" v="1653" actId="5793"/>
          <ac:spMkLst>
            <pc:docMk/>
            <pc:sldMk cId="3413584807" sldId="311"/>
            <ac:spMk id="3" creationId="{EBF816DD-484D-4139-90D0-1A26DB9FE2C9}"/>
          </ac:spMkLst>
        </pc:spChg>
        <pc:spChg chg="ord">
          <ac:chgData name="Bernd Hillebrand" userId="e1d38fb246dc8c8f" providerId="LiveId" clId="{37B4CC3D-410E-4841-9951-01C46174F10B}" dt="2020-08-06T14:11:53.529" v="1650" actId="26606"/>
          <ac:spMkLst>
            <pc:docMk/>
            <pc:sldMk cId="3413584807" sldId="311"/>
            <ac:spMk id="13" creationId="{FF3391E8-AC57-403E-BF52-06EC9211D60F}"/>
          </ac:spMkLst>
        </pc:spChg>
        <pc:spChg chg="del">
          <ac:chgData name="Bernd Hillebrand" userId="e1d38fb246dc8c8f" providerId="LiveId" clId="{37B4CC3D-410E-4841-9951-01C46174F10B}" dt="2020-08-06T14:03:05.436" v="1055"/>
          <ac:spMkLst>
            <pc:docMk/>
            <pc:sldMk cId="3413584807" sldId="311"/>
            <ac:spMk id="21" creationId="{8A7855AB-6FF2-4B13-90CA-3914AE7C352C}"/>
          </ac:spMkLst>
        </pc:spChg>
        <pc:spChg chg="del">
          <ac:chgData name="Bernd Hillebrand" userId="e1d38fb246dc8c8f" providerId="LiveId" clId="{37B4CC3D-410E-4841-9951-01C46174F10B}" dt="2020-08-06T14:03:19.113" v="1056" actId="26606"/>
          <ac:spMkLst>
            <pc:docMk/>
            <pc:sldMk cId="3413584807" sldId="311"/>
            <ac:spMk id="24" creationId="{A3FF1678-C1DA-4FB4-8A6F-9BE122E1F353}"/>
          </ac:spMkLst>
        </pc:spChg>
        <pc:spChg chg="add del">
          <ac:chgData name="Bernd Hillebrand" userId="e1d38fb246dc8c8f" providerId="LiveId" clId="{37B4CC3D-410E-4841-9951-01C46174F10B}" dt="2020-08-06T14:11:53.529" v="1650" actId="26606"/>
          <ac:spMkLst>
            <pc:docMk/>
            <pc:sldMk cId="3413584807" sldId="311"/>
            <ac:spMk id="26" creationId="{0BC9EFE1-D8CB-4668-9980-DB108327A794}"/>
          </ac:spMkLst>
        </pc:spChg>
        <pc:spChg chg="del">
          <ac:chgData name="Bernd Hillebrand" userId="e1d38fb246dc8c8f" providerId="LiveId" clId="{37B4CC3D-410E-4841-9951-01C46174F10B}" dt="2020-08-06T14:02:59.308" v="1054"/>
          <ac:spMkLst>
            <pc:docMk/>
            <pc:sldMk cId="3413584807" sldId="311"/>
            <ac:spMk id="27" creationId="{0BC9EFE1-D8CB-4668-9980-DB108327A794}"/>
          </ac:spMkLst>
        </pc:spChg>
        <pc:spChg chg="del">
          <ac:chgData name="Bernd Hillebrand" userId="e1d38fb246dc8c8f" providerId="LiveId" clId="{37B4CC3D-410E-4841-9951-01C46174F10B}" dt="2020-08-06T14:02:59.308" v="1054"/>
          <ac:spMkLst>
            <pc:docMk/>
            <pc:sldMk cId="3413584807" sldId="311"/>
            <ac:spMk id="31" creationId="{77DA6D33-2D62-458C-BF5D-DBF612FD557E}"/>
          </ac:spMkLst>
        </pc:spChg>
        <pc:spChg chg="add del">
          <ac:chgData name="Bernd Hillebrand" userId="e1d38fb246dc8c8f" providerId="LiveId" clId="{37B4CC3D-410E-4841-9951-01C46174F10B}" dt="2020-08-06T14:11:53.529" v="1650" actId="26606"/>
          <ac:spMkLst>
            <pc:docMk/>
            <pc:sldMk cId="3413584807" sldId="311"/>
            <ac:spMk id="33" creationId="{77DA6D33-2D62-458C-BF5D-DBF612FD557E}"/>
          </ac:spMkLst>
        </pc:spChg>
        <pc:spChg chg="add">
          <ac:chgData name="Bernd Hillebrand" userId="e1d38fb246dc8c8f" providerId="LiveId" clId="{37B4CC3D-410E-4841-9951-01C46174F10B}" dt="2020-08-06T14:11:53.529" v="1650" actId="26606"/>
          <ac:spMkLst>
            <pc:docMk/>
            <pc:sldMk cId="3413584807" sldId="311"/>
            <ac:spMk id="38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11:53.529" v="1650" actId="26606"/>
          <ac:spMkLst>
            <pc:docMk/>
            <pc:sldMk cId="3413584807" sldId="311"/>
            <ac:spMk id="42" creationId="{F9A95BEE-6BB1-4A28-A8E6-A34B2E42EF87}"/>
          </ac:spMkLst>
        </pc:spChg>
        <pc:picChg chg="mod">
          <ac:chgData name="Bernd Hillebrand" userId="e1d38fb246dc8c8f" providerId="LiveId" clId="{37B4CC3D-410E-4841-9951-01C46174F10B}" dt="2020-08-06T14:11:53.529" v="1650" actId="26606"/>
          <ac:picMkLst>
            <pc:docMk/>
            <pc:sldMk cId="3413584807" sldId="311"/>
            <ac:picMk id="15" creationId="{AF2880B1-F133-4772-A81B-313DE469E189}"/>
          </ac:picMkLst>
        </pc:picChg>
        <pc:picChg chg="add del">
          <ac:chgData name="Bernd Hillebrand" userId="e1d38fb246dc8c8f" providerId="LiveId" clId="{37B4CC3D-410E-4841-9951-01C46174F10B}" dt="2020-08-06T14:11:53.529" v="1650" actId="26606"/>
          <ac:picMkLst>
            <pc:docMk/>
            <pc:sldMk cId="3413584807" sldId="311"/>
            <ac:picMk id="28" creationId="{7CBAE1BD-B8E4-4029-8AA2-C77E4FED9864}"/>
          </ac:picMkLst>
        </pc:picChg>
        <pc:picChg chg="del">
          <ac:chgData name="Bernd Hillebrand" userId="e1d38fb246dc8c8f" providerId="LiveId" clId="{37B4CC3D-410E-4841-9951-01C46174F10B}" dt="2020-08-06T14:02:59.308" v="1054"/>
          <ac:picMkLst>
            <pc:docMk/>
            <pc:sldMk cId="3413584807" sldId="311"/>
            <ac:picMk id="29" creationId="{7CBAE1BD-B8E4-4029-8AA2-C77E4FED9864}"/>
          </ac:picMkLst>
        </pc:picChg>
        <pc:picChg chg="add">
          <ac:chgData name="Bernd Hillebrand" userId="e1d38fb246dc8c8f" providerId="LiveId" clId="{37B4CC3D-410E-4841-9951-01C46174F10B}" dt="2020-08-06T14:11:53.529" v="1650" actId="26606"/>
          <ac:picMkLst>
            <pc:docMk/>
            <pc:sldMk cId="3413584807" sldId="311"/>
            <ac:picMk id="40" creationId="{AE113210-7872-481A-ADE6-3A05CCAF5EB2}"/>
          </ac:picMkLst>
        </pc:picChg>
      </pc:sldChg>
      <pc:sldChg chg="addSp delSp modSp add mod setBg modAnim delDesignElem">
        <pc:chgData name="Bernd Hillebrand" userId="e1d38fb246dc8c8f" providerId="LiveId" clId="{37B4CC3D-410E-4841-9951-01C46174F10B}" dt="2020-08-06T15:11:03.565" v="3884"/>
        <pc:sldMkLst>
          <pc:docMk/>
          <pc:sldMk cId="3675898412" sldId="312"/>
        </pc:sldMkLst>
        <pc:spChg chg="mod">
          <ac:chgData name="Bernd Hillebrand" userId="e1d38fb246dc8c8f" providerId="LiveId" clId="{37B4CC3D-410E-4841-9951-01C46174F10B}" dt="2020-08-06T14:12:40.596" v="1654" actId="207"/>
          <ac:spMkLst>
            <pc:docMk/>
            <pc:sldMk cId="3675898412" sldId="312"/>
            <ac:spMk id="2" creationId="{EA6A3934-A182-4123-A060-C9F77628278B}"/>
          </ac:spMkLst>
        </pc:spChg>
        <pc:spChg chg="mod">
          <ac:chgData name="Bernd Hillebrand" userId="e1d38fb246dc8c8f" providerId="LiveId" clId="{37B4CC3D-410E-4841-9951-01C46174F10B}" dt="2020-08-06T14:13:15.783" v="1674" actId="114"/>
          <ac:spMkLst>
            <pc:docMk/>
            <pc:sldMk cId="3675898412" sldId="312"/>
            <ac:spMk id="3" creationId="{EBF816DD-484D-4139-90D0-1A26DB9FE2C9}"/>
          </ac:spMkLst>
        </pc:spChg>
        <pc:spChg chg="ord">
          <ac:chgData name="Bernd Hillebrand" userId="e1d38fb246dc8c8f" providerId="LiveId" clId="{37B4CC3D-410E-4841-9951-01C46174F10B}" dt="2020-08-06T14:11:49.276" v="1649" actId="26606"/>
          <ac:spMkLst>
            <pc:docMk/>
            <pc:sldMk cId="3675898412" sldId="312"/>
            <ac:spMk id="13" creationId="{FF3391E8-AC57-403E-BF52-06EC9211D60F}"/>
          </ac:spMkLst>
        </pc:spChg>
        <pc:spChg chg="add">
          <ac:chgData name="Bernd Hillebrand" userId="e1d38fb246dc8c8f" providerId="LiveId" clId="{37B4CC3D-410E-4841-9951-01C46174F10B}" dt="2020-08-06T14:11:49.276" v="1649" actId="26606"/>
          <ac:spMkLst>
            <pc:docMk/>
            <pc:sldMk cId="3675898412" sldId="312"/>
            <ac:spMk id="20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11:49.276" v="1649" actId="26606"/>
          <ac:spMkLst>
            <pc:docMk/>
            <pc:sldMk cId="3675898412" sldId="312"/>
            <ac:spMk id="24" creationId="{F9A95BEE-6BB1-4A28-A8E6-A34B2E42EF87}"/>
          </ac:spMkLst>
        </pc:spChg>
        <pc:spChg chg="del">
          <ac:chgData name="Bernd Hillebrand" userId="e1d38fb246dc8c8f" providerId="LiveId" clId="{37B4CC3D-410E-4841-9951-01C46174F10B}" dt="2020-08-06T14:06:14.986" v="1172"/>
          <ac:spMkLst>
            <pc:docMk/>
            <pc:sldMk cId="3675898412" sldId="312"/>
            <ac:spMk id="26" creationId="{0BC9EFE1-D8CB-4668-9980-DB108327A794}"/>
          </ac:spMkLst>
        </pc:spChg>
        <pc:spChg chg="del">
          <ac:chgData name="Bernd Hillebrand" userId="e1d38fb246dc8c8f" providerId="LiveId" clId="{37B4CC3D-410E-4841-9951-01C46174F10B}" dt="2020-08-06T14:06:14.986" v="1172"/>
          <ac:spMkLst>
            <pc:docMk/>
            <pc:sldMk cId="3675898412" sldId="312"/>
            <ac:spMk id="33" creationId="{77DA6D33-2D62-458C-BF5D-DBF612FD557E}"/>
          </ac:spMkLst>
        </pc:spChg>
        <pc:picChg chg="mod">
          <ac:chgData name="Bernd Hillebrand" userId="e1d38fb246dc8c8f" providerId="LiveId" clId="{37B4CC3D-410E-4841-9951-01C46174F10B}" dt="2020-08-06T14:11:49.276" v="1649" actId="26606"/>
          <ac:picMkLst>
            <pc:docMk/>
            <pc:sldMk cId="3675898412" sldId="312"/>
            <ac:picMk id="15" creationId="{AF2880B1-F133-4772-A81B-313DE469E189}"/>
          </ac:picMkLst>
        </pc:picChg>
        <pc:picChg chg="add">
          <ac:chgData name="Bernd Hillebrand" userId="e1d38fb246dc8c8f" providerId="LiveId" clId="{37B4CC3D-410E-4841-9951-01C46174F10B}" dt="2020-08-06T14:11:49.276" v="1649" actId="26606"/>
          <ac:picMkLst>
            <pc:docMk/>
            <pc:sldMk cId="3675898412" sldId="312"/>
            <ac:picMk id="22" creationId="{AE113210-7872-481A-ADE6-3A05CCAF5EB2}"/>
          </ac:picMkLst>
        </pc:picChg>
        <pc:picChg chg="del">
          <ac:chgData name="Bernd Hillebrand" userId="e1d38fb246dc8c8f" providerId="LiveId" clId="{37B4CC3D-410E-4841-9951-01C46174F10B}" dt="2020-08-06T14:06:14.986" v="1172"/>
          <ac:picMkLst>
            <pc:docMk/>
            <pc:sldMk cId="3675898412" sldId="312"/>
            <ac:picMk id="28" creationId="{7CBAE1BD-B8E4-4029-8AA2-C77E4FED9864}"/>
          </ac:picMkLst>
        </pc:picChg>
      </pc:sldChg>
      <pc:sldChg chg="addSp modSp add mod setBg modAnim">
        <pc:chgData name="Bernd Hillebrand" userId="e1d38fb246dc8c8f" providerId="LiveId" clId="{37B4CC3D-410E-4841-9951-01C46174F10B}" dt="2020-08-06T15:11:13.291" v="3886"/>
        <pc:sldMkLst>
          <pc:docMk/>
          <pc:sldMk cId="2357003526" sldId="313"/>
        </pc:sldMkLst>
        <pc:spChg chg="mod">
          <ac:chgData name="Bernd Hillebrand" userId="e1d38fb246dc8c8f" providerId="LiveId" clId="{37B4CC3D-410E-4841-9951-01C46174F10B}" dt="2020-08-06T14:13:23.410" v="1675" actId="207"/>
          <ac:spMkLst>
            <pc:docMk/>
            <pc:sldMk cId="2357003526" sldId="313"/>
            <ac:spMk id="2" creationId="{EA6A3934-A182-4123-A060-C9F77628278B}"/>
          </ac:spMkLst>
        </pc:spChg>
        <pc:spChg chg="mod">
          <ac:chgData name="Bernd Hillebrand" userId="e1d38fb246dc8c8f" providerId="LiveId" clId="{37B4CC3D-410E-4841-9951-01C46174F10B}" dt="2020-08-06T14:13:41.029" v="1678" actId="20577"/>
          <ac:spMkLst>
            <pc:docMk/>
            <pc:sldMk cId="2357003526" sldId="313"/>
            <ac:spMk id="3" creationId="{EBF816DD-484D-4139-90D0-1A26DB9FE2C9}"/>
          </ac:spMkLst>
        </pc:spChg>
        <pc:spChg chg="ord">
          <ac:chgData name="Bernd Hillebrand" userId="e1d38fb246dc8c8f" providerId="LiveId" clId="{37B4CC3D-410E-4841-9951-01C46174F10B}" dt="2020-08-06T14:11:45.102" v="1648" actId="26606"/>
          <ac:spMkLst>
            <pc:docMk/>
            <pc:sldMk cId="2357003526" sldId="313"/>
            <ac:spMk id="13" creationId="{FF3391E8-AC57-403E-BF52-06EC9211D60F}"/>
          </ac:spMkLst>
        </pc:spChg>
        <pc:spChg chg="add">
          <ac:chgData name="Bernd Hillebrand" userId="e1d38fb246dc8c8f" providerId="LiveId" clId="{37B4CC3D-410E-4841-9951-01C46174F10B}" dt="2020-08-06T14:11:45.102" v="1648" actId="26606"/>
          <ac:spMkLst>
            <pc:docMk/>
            <pc:sldMk cId="2357003526" sldId="313"/>
            <ac:spMk id="20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11:45.102" v="1648" actId="26606"/>
          <ac:spMkLst>
            <pc:docMk/>
            <pc:sldMk cId="2357003526" sldId="313"/>
            <ac:spMk id="24" creationId="{F9A95BEE-6BB1-4A28-A8E6-A34B2E42EF87}"/>
          </ac:spMkLst>
        </pc:spChg>
        <pc:picChg chg="mod">
          <ac:chgData name="Bernd Hillebrand" userId="e1d38fb246dc8c8f" providerId="LiveId" clId="{37B4CC3D-410E-4841-9951-01C46174F10B}" dt="2020-08-06T14:11:45.102" v="1648" actId="26606"/>
          <ac:picMkLst>
            <pc:docMk/>
            <pc:sldMk cId="2357003526" sldId="313"/>
            <ac:picMk id="15" creationId="{AF2880B1-F133-4772-A81B-313DE469E189}"/>
          </ac:picMkLst>
        </pc:picChg>
        <pc:picChg chg="add">
          <ac:chgData name="Bernd Hillebrand" userId="e1d38fb246dc8c8f" providerId="LiveId" clId="{37B4CC3D-410E-4841-9951-01C46174F10B}" dt="2020-08-06T14:11:45.102" v="1648" actId="26606"/>
          <ac:picMkLst>
            <pc:docMk/>
            <pc:sldMk cId="2357003526" sldId="313"/>
            <ac:picMk id="22" creationId="{AE113210-7872-481A-ADE6-3A05CCAF5EB2}"/>
          </ac:picMkLst>
        </pc:picChg>
      </pc:sldChg>
      <pc:sldChg chg="addSp modSp add mod setBg modAnim">
        <pc:chgData name="Bernd Hillebrand" userId="e1d38fb246dc8c8f" providerId="LiveId" clId="{37B4CC3D-410E-4841-9951-01C46174F10B}" dt="2020-08-06T15:11:22.196" v="3888"/>
        <pc:sldMkLst>
          <pc:docMk/>
          <pc:sldMk cId="1085063944" sldId="314"/>
        </pc:sldMkLst>
        <pc:spChg chg="mod">
          <ac:chgData name="Bernd Hillebrand" userId="e1d38fb246dc8c8f" providerId="LiveId" clId="{37B4CC3D-410E-4841-9951-01C46174F10B}" dt="2020-08-06T14:13:49.398" v="1679" actId="207"/>
          <ac:spMkLst>
            <pc:docMk/>
            <pc:sldMk cId="1085063944" sldId="314"/>
            <ac:spMk id="2" creationId="{EA6A3934-A182-4123-A060-C9F77628278B}"/>
          </ac:spMkLst>
        </pc:spChg>
        <pc:spChg chg="mod">
          <ac:chgData name="Bernd Hillebrand" userId="e1d38fb246dc8c8f" providerId="LiveId" clId="{37B4CC3D-410E-4841-9951-01C46174F10B}" dt="2020-08-06T14:13:55.525" v="1681" actId="255"/>
          <ac:spMkLst>
            <pc:docMk/>
            <pc:sldMk cId="1085063944" sldId="314"/>
            <ac:spMk id="3" creationId="{EBF816DD-484D-4139-90D0-1A26DB9FE2C9}"/>
          </ac:spMkLst>
        </pc:spChg>
        <pc:spChg chg="ord">
          <ac:chgData name="Bernd Hillebrand" userId="e1d38fb246dc8c8f" providerId="LiveId" clId="{37B4CC3D-410E-4841-9951-01C46174F10B}" dt="2020-08-06T14:11:41.320" v="1647" actId="26606"/>
          <ac:spMkLst>
            <pc:docMk/>
            <pc:sldMk cId="1085063944" sldId="314"/>
            <ac:spMk id="13" creationId="{FF3391E8-AC57-403E-BF52-06EC9211D60F}"/>
          </ac:spMkLst>
        </pc:spChg>
        <pc:spChg chg="add">
          <ac:chgData name="Bernd Hillebrand" userId="e1d38fb246dc8c8f" providerId="LiveId" clId="{37B4CC3D-410E-4841-9951-01C46174F10B}" dt="2020-08-06T14:11:41.320" v="1647" actId="26606"/>
          <ac:spMkLst>
            <pc:docMk/>
            <pc:sldMk cId="1085063944" sldId="314"/>
            <ac:spMk id="20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11:41.320" v="1647" actId="26606"/>
          <ac:spMkLst>
            <pc:docMk/>
            <pc:sldMk cId="1085063944" sldId="314"/>
            <ac:spMk id="24" creationId="{F9A95BEE-6BB1-4A28-A8E6-A34B2E42EF87}"/>
          </ac:spMkLst>
        </pc:spChg>
        <pc:picChg chg="mod">
          <ac:chgData name="Bernd Hillebrand" userId="e1d38fb246dc8c8f" providerId="LiveId" clId="{37B4CC3D-410E-4841-9951-01C46174F10B}" dt="2020-08-06T14:11:41.320" v="1647" actId="26606"/>
          <ac:picMkLst>
            <pc:docMk/>
            <pc:sldMk cId="1085063944" sldId="314"/>
            <ac:picMk id="15" creationId="{AF2880B1-F133-4772-A81B-313DE469E189}"/>
          </ac:picMkLst>
        </pc:picChg>
        <pc:picChg chg="add">
          <ac:chgData name="Bernd Hillebrand" userId="e1d38fb246dc8c8f" providerId="LiveId" clId="{37B4CC3D-410E-4841-9951-01C46174F10B}" dt="2020-08-06T14:11:41.320" v="1647" actId="26606"/>
          <ac:picMkLst>
            <pc:docMk/>
            <pc:sldMk cId="1085063944" sldId="314"/>
            <ac:picMk id="22" creationId="{AE113210-7872-481A-ADE6-3A05CCAF5EB2}"/>
          </ac:picMkLst>
        </pc:picChg>
      </pc:sldChg>
      <pc:sldChg chg="addSp delSp modSp add mod setBg delDesignElem">
        <pc:chgData name="Bernd Hillebrand" userId="e1d38fb246dc8c8f" providerId="LiveId" clId="{37B4CC3D-410E-4841-9951-01C46174F10B}" dt="2020-08-06T15:24:55.961" v="3968" actId="20577"/>
        <pc:sldMkLst>
          <pc:docMk/>
          <pc:sldMk cId="3254991704" sldId="315"/>
        </pc:sldMkLst>
        <pc:spChg chg="add del mod">
          <ac:chgData name="Bernd Hillebrand" userId="e1d38fb246dc8c8f" providerId="LiveId" clId="{37B4CC3D-410E-4841-9951-01C46174F10B}" dt="2020-08-06T14:18:18.898" v="1788" actId="478"/>
          <ac:spMkLst>
            <pc:docMk/>
            <pc:sldMk cId="3254991704" sldId="315"/>
            <ac:spMk id="3" creationId="{0349DD8B-C4E1-44B4-AEDF-FEB65CEC0340}"/>
          </ac:spMkLst>
        </pc:spChg>
        <pc:spChg chg="add del mod">
          <ac:chgData name="Bernd Hillebrand" userId="e1d38fb246dc8c8f" providerId="LiveId" clId="{37B4CC3D-410E-4841-9951-01C46174F10B}" dt="2020-08-06T14:19:15.837" v="1802" actId="478"/>
          <ac:spMkLst>
            <pc:docMk/>
            <pc:sldMk cId="3254991704" sldId="315"/>
            <ac:spMk id="9" creationId="{A3A7BAD5-DB7D-44A1-A218-FB9E05527413}"/>
          </ac:spMkLst>
        </pc:spChg>
        <pc:spChg chg="add del mod">
          <ac:chgData name="Bernd Hillebrand" userId="e1d38fb246dc8c8f" providerId="LiveId" clId="{37B4CC3D-410E-4841-9951-01C46174F10B}" dt="2020-08-06T14:30:06.898" v="2383"/>
          <ac:spMkLst>
            <pc:docMk/>
            <pc:sldMk cId="3254991704" sldId="315"/>
            <ac:spMk id="10" creationId="{B07DCED3-4DAA-47C5-A1B6-8814702311BE}"/>
          </ac:spMkLst>
        </pc:spChg>
        <pc:spChg chg="del ord">
          <ac:chgData name="Bernd Hillebrand" userId="e1d38fb246dc8c8f" providerId="LiveId" clId="{37B4CC3D-410E-4841-9951-01C46174F10B}" dt="2020-08-06T14:18:56.515" v="1795" actId="478"/>
          <ac:spMkLst>
            <pc:docMk/>
            <pc:sldMk cId="3254991704" sldId="315"/>
            <ac:spMk id="13" creationId="{FF3391E8-AC57-403E-BF52-06EC9211D60F}"/>
          </ac:spMkLst>
        </pc:spChg>
        <pc:spChg chg="mod">
          <ac:chgData name="Bernd Hillebrand" userId="e1d38fb246dc8c8f" providerId="LiveId" clId="{37B4CC3D-410E-4841-9951-01C46174F10B}" dt="2020-08-06T15:24:55.961" v="3968" actId="20577"/>
          <ac:spMkLst>
            <pc:docMk/>
            <pc:sldMk cId="3254991704" sldId="315"/>
            <ac:spMk id="21" creationId="{8A7855AB-6FF2-4B13-90CA-3914AE7C352C}"/>
          </ac:spMkLst>
        </pc:spChg>
        <pc:spChg chg="del mod">
          <ac:chgData name="Bernd Hillebrand" userId="e1d38fb246dc8c8f" providerId="LiveId" clId="{37B4CC3D-410E-4841-9951-01C46174F10B}" dt="2020-08-06T14:18:52.555" v="1794" actId="26606"/>
          <ac:spMkLst>
            <pc:docMk/>
            <pc:sldMk cId="3254991704" sldId="315"/>
            <ac:spMk id="24" creationId="{A3FF1678-C1DA-4FB4-8A6F-9BE122E1F353}"/>
          </ac:spMkLst>
        </pc:spChg>
        <pc:spChg chg="add del">
          <ac:chgData name="Bernd Hillebrand" userId="e1d38fb246dc8c8f" providerId="LiveId" clId="{37B4CC3D-410E-4841-9951-01C46174F10B}" dt="2020-08-06T15:18:23.044" v="3919" actId="26606"/>
          <ac:spMkLst>
            <pc:docMk/>
            <pc:sldMk cId="3254991704" sldId="315"/>
            <ac:spMk id="26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4:14:04.647" v="1683"/>
          <ac:spMkLst>
            <pc:docMk/>
            <pc:sldMk cId="3254991704" sldId="315"/>
            <ac:spMk id="27" creationId="{0BC9EFE1-D8CB-4668-9980-DB108327A794}"/>
          </ac:spMkLst>
        </pc:spChg>
        <pc:spChg chg="del">
          <ac:chgData name="Bernd Hillebrand" userId="e1d38fb246dc8c8f" providerId="LiveId" clId="{37B4CC3D-410E-4841-9951-01C46174F10B}" dt="2020-08-06T14:14:04.647" v="1683"/>
          <ac:spMkLst>
            <pc:docMk/>
            <pc:sldMk cId="3254991704" sldId="315"/>
            <ac:spMk id="31" creationId="{77DA6D33-2D62-458C-BF5D-DBF612FD557E}"/>
          </ac:spMkLst>
        </pc:spChg>
        <pc:spChg chg="add del">
          <ac:chgData name="Bernd Hillebrand" userId="e1d38fb246dc8c8f" providerId="LiveId" clId="{37B4CC3D-410E-4841-9951-01C46174F10B}" dt="2020-08-06T15:18:23.044" v="3919" actId="26606"/>
          <ac:spMkLst>
            <pc:docMk/>
            <pc:sldMk cId="3254991704" sldId="315"/>
            <ac:spMk id="33" creationId="{F9A95BEE-6BB1-4A28-A8E6-A34B2E42EF87}"/>
          </ac:spMkLst>
        </pc:spChg>
        <pc:spChg chg="add del">
          <ac:chgData name="Bernd Hillebrand" userId="e1d38fb246dc8c8f" providerId="LiveId" clId="{37B4CC3D-410E-4841-9951-01C46174F10B}" dt="2020-08-06T15:18:28.117" v="3921" actId="26606"/>
          <ac:spMkLst>
            <pc:docMk/>
            <pc:sldMk cId="3254991704" sldId="315"/>
            <ac:spMk id="38" creationId="{5434194B-EB56-4062-98C6-CB72F287E3F7}"/>
          </ac:spMkLst>
        </pc:spChg>
        <pc:spChg chg="add del">
          <ac:chgData name="Bernd Hillebrand" userId="e1d38fb246dc8c8f" providerId="LiveId" clId="{37B4CC3D-410E-4841-9951-01C46174F10B}" dt="2020-08-06T15:18:28.117" v="3921" actId="26606"/>
          <ac:spMkLst>
            <pc:docMk/>
            <pc:sldMk cId="3254991704" sldId="315"/>
            <ac:spMk id="42" creationId="{B817D9AD-5E85-4E85-AC3E-43E24FA91AA1}"/>
          </ac:spMkLst>
        </pc:spChg>
        <pc:spChg chg="add del">
          <ac:chgData name="Bernd Hillebrand" userId="e1d38fb246dc8c8f" providerId="LiveId" clId="{37B4CC3D-410E-4841-9951-01C46174F10B}" dt="2020-08-06T15:18:28.117" v="3921" actId="26606"/>
          <ac:spMkLst>
            <pc:docMk/>
            <pc:sldMk cId="3254991704" sldId="315"/>
            <ac:spMk id="44" creationId="{F0810290-E788-4DE3-B716-DBE58CC6A8EF}"/>
          </ac:spMkLst>
        </pc:spChg>
        <pc:spChg chg="add">
          <ac:chgData name="Bernd Hillebrand" userId="e1d38fb246dc8c8f" providerId="LiveId" clId="{37B4CC3D-410E-4841-9951-01C46174F10B}" dt="2020-08-06T15:18:28.117" v="3921" actId="26606"/>
          <ac:spMkLst>
            <pc:docMk/>
            <pc:sldMk cId="3254991704" sldId="315"/>
            <ac:spMk id="49" creationId="{0BC9EFE1-D8CB-4668-9980-DB108327A794}"/>
          </ac:spMkLst>
        </pc:spChg>
        <pc:spChg chg="add">
          <ac:chgData name="Bernd Hillebrand" userId="e1d38fb246dc8c8f" providerId="LiveId" clId="{37B4CC3D-410E-4841-9951-01C46174F10B}" dt="2020-08-06T15:18:28.117" v="3921" actId="26606"/>
          <ac:spMkLst>
            <pc:docMk/>
            <pc:sldMk cId="3254991704" sldId="315"/>
            <ac:spMk id="53" creationId="{77DA6D33-2D62-458C-BF5D-DBF612FD557E}"/>
          </ac:spMkLst>
        </pc:spChg>
        <pc:picChg chg="add del mod">
          <ac:chgData name="Bernd Hillebrand" userId="e1d38fb246dc8c8f" providerId="LiveId" clId="{37B4CC3D-410E-4841-9951-01C46174F10B}" dt="2020-08-06T14:18:18.021" v="1787" actId="931"/>
          <ac:picMkLst>
            <pc:docMk/>
            <pc:sldMk cId="3254991704" sldId="315"/>
            <ac:picMk id="5" creationId="{706AB7D6-4BB9-4669-AF6E-AC0BE6AC9CF8}"/>
          </ac:picMkLst>
        </pc:picChg>
        <pc:picChg chg="add del mod">
          <ac:chgData name="Bernd Hillebrand" userId="e1d38fb246dc8c8f" providerId="LiveId" clId="{37B4CC3D-410E-4841-9951-01C46174F10B}" dt="2020-08-06T15:18:25.359" v="3920" actId="478"/>
          <ac:picMkLst>
            <pc:docMk/>
            <pc:sldMk cId="3254991704" sldId="315"/>
            <ac:picMk id="7" creationId="{2D6BE70C-14FB-4963-9487-DCA5B40FB4EB}"/>
          </ac:picMkLst>
        </pc:picChg>
        <pc:picChg chg="add mod">
          <ac:chgData name="Bernd Hillebrand" userId="e1d38fb246dc8c8f" providerId="LiveId" clId="{37B4CC3D-410E-4841-9951-01C46174F10B}" dt="2020-08-06T15:18:28.117" v="3921" actId="26606"/>
          <ac:picMkLst>
            <pc:docMk/>
            <pc:sldMk cId="3254991704" sldId="315"/>
            <ac:picMk id="12" creationId="{759E7B34-555F-4175-8FFA-59B72B216FA5}"/>
          </ac:picMkLst>
        </pc:picChg>
        <pc:picChg chg="add del">
          <ac:chgData name="Bernd Hillebrand" userId="e1d38fb246dc8c8f" providerId="LiveId" clId="{37B4CC3D-410E-4841-9951-01C46174F10B}" dt="2020-08-06T14:18:45.777" v="1793" actId="478"/>
          <ac:picMkLst>
            <pc:docMk/>
            <pc:sldMk cId="3254991704" sldId="315"/>
            <ac:picMk id="15" creationId="{AF2880B1-F133-4772-A81B-313DE469E189}"/>
          </ac:picMkLst>
        </pc:picChg>
        <pc:picChg chg="add del">
          <ac:chgData name="Bernd Hillebrand" userId="e1d38fb246dc8c8f" providerId="LiveId" clId="{37B4CC3D-410E-4841-9951-01C46174F10B}" dt="2020-08-06T15:18:23.044" v="3919" actId="26606"/>
          <ac:picMkLst>
            <pc:docMk/>
            <pc:sldMk cId="3254991704" sldId="315"/>
            <ac:picMk id="28" creationId="{AE113210-7872-481A-ADE6-3A05CCAF5EB2}"/>
          </ac:picMkLst>
        </pc:picChg>
        <pc:picChg chg="del">
          <ac:chgData name="Bernd Hillebrand" userId="e1d38fb246dc8c8f" providerId="LiveId" clId="{37B4CC3D-410E-4841-9951-01C46174F10B}" dt="2020-08-06T14:14:04.647" v="1683"/>
          <ac:picMkLst>
            <pc:docMk/>
            <pc:sldMk cId="3254991704" sldId="315"/>
            <ac:picMk id="29" creationId="{7CBAE1BD-B8E4-4029-8AA2-C77E4FED9864}"/>
          </ac:picMkLst>
        </pc:picChg>
        <pc:picChg chg="add del">
          <ac:chgData name="Bernd Hillebrand" userId="e1d38fb246dc8c8f" providerId="LiveId" clId="{37B4CC3D-410E-4841-9951-01C46174F10B}" dt="2020-08-06T15:18:28.117" v="3921" actId="26606"/>
          <ac:picMkLst>
            <pc:docMk/>
            <pc:sldMk cId="3254991704" sldId="315"/>
            <ac:picMk id="40" creationId="{B3746DB1-35A8-422F-9955-4F8E75DBB077}"/>
          </ac:picMkLst>
        </pc:picChg>
        <pc:picChg chg="add">
          <ac:chgData name="Bernd Hillebrand" userId="e1d38fb246dc8c8f" providerId="LiveId" clId="{37B4CC3D-410E-4841-9951-01C46174F10B}" dt="2020-08-06T15:18:28.117" v="3921" actId="26606"/>
          <ac:picMkLst>
            <pc:docMk/>
            <pc:sldMk cId="3254991704" sldId="315"/>
            <ac:picMk id="51" creationId="{7CBAE1BD-B8E4-4029-8AA2-C77E4FED9864}"/>
          </ac:picMkLst>
        </pc:picChg>
      </pc:sldChg>
      <pc:sldChg chg="addSp delSp modSp add del setBg delDesignElem">
        <pc:chgData name="Bernd Hillebrand" userId="e1d38fb246dc8c8f" providerId="LiveId" clId="{37B4CC3D-410E-4841-9951-01C46174F10B}" dt="2020-08-06T14:36:25.846" v="2434" actId="2696"/>
        <pc:sldMkLst>
          <pc:docMk/>
          <pc:sldMk cId="4090938797" sldId="316"/>
        </pc:sldMkLst>
        <pc:spChg chg="add mod">
          <ac:chgData name="Bernd Hillebrand" userId="e1d38fb246dc8c8f" providerId="LiveId" clId="{37B4CC3D-410E-4841-9951-01C46174F10B}" dt="2020-08-06T14:22:55.009" v="1918" actId="14100"/>
          <ac:spMkLst>
            <pc:docMk/>
            <pc:sldMk cId="4090938797" sldId="316"/>
            <ac:spMk id="2" creationId="{89CB4314-A0F3-4D75-92FB-AFCA4753A34F}"/>
          </ac:spMkLst>
        </pc:spChg>
        <pc:spChg chg="add del mod">
          <ac:chgData name="Bernd Hillebrand" userId="e1d38fb246dc8c8f" providerId="LiveId" clId="{37B4CC3D-410E-4841-9951-01C46174F10B}" dt="2020-08-06T14:30:31.745" v="2384"/>
          <ac:spMkLst>
            <pc:docMk/>
            <pc:sldMk cId="4090938797" sldId="316"/>
            <ac:spMk id="3" creationId="{CAE2F721-1A8A-4F74-8137-93623272F26D}"/>
          </ac:spMkLst>
        </pc:spChg>
        <pc:spChg chg="mod">
          <ac:chgData name="Bernd Hillebrand" userId="e1d38fb246dc8c8f" providerId="LiveId" clId="{37B4CC3D-410E-4841-9951-01C46174F10B}" dt="2020-08-06T14:21:27.832" v="1813" actId="1076"/>
          <ac:spMkLst>
            <pc:docMk/>
            <pc:sldMk cId="4090938797" sldId="316"/>
            <ac:spMk id="21" creationId="{8A7855AB-6FF2-4B13-90CA-3914AE7C352C}"/>
          </ac:spMkLst>
        </pc:spChg>
        <pc:spChg chg="del">
          <ac:chgData name="Bernd Hillebrand" userId="e1d38fb246dc8c8f" providerId="LiveId" clId="{37B4CC3D-410E-4841-9951-01C46174F10B}" dt="2020-08-06T14:21:15.542" v="1811"/>
          <ac:spMkLst>
            <pc:docMk/>
            <pc:sldMk cId="4090938797" sldId="316"/>
            <ac:spMk id="26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4:21:15.542" v="1811"/>
          <ac:spMkLst>
            <pc:docMk/>
            <pc:sldMk cId="4090938797" sldId="316"/>
            <ac:spMk id="33" creationId="{F9A95BEE-6BB1-4A28-A8E6-A34B2E42EF87}"/>
          </ac:spMkLst>
        </pc:spChg>
        <pc:picChg chg="del">
          <ac:chgData name="Bernd Hillebrand" userId="e1d38fb246dc8c8f" providerId="LiveId" clId="{37B4CC3D-410E-4841-9951-01C46174F10B}" dt="2020-08-06T14:21:15.542" v="1811"/>
          <ac:picMkLst>
            <pc:docMk/>
            <pc:sldMk cId="4090938797" sldId="316"/>
            <ac:picMk id="28" creationId="{AE113210-7872-481A-ADE6-3A05CCAF5EB2}"/>
          </ac:picMkLst>
        </pc:picChg>
      </pc:sldChg>
      <pc:sldChg chg="addSp delSp modSp add del">
        <pc:chgData name="Bernd Hillebrand" userId="e1d38fb246dc8c8f" providerId="LiveId" clId="{37B4CC3D-410E-4841-9951-01C46174F10B}" dt="2020-08-06T14:36:57.423" v="2442" actId="2696"/>
        <pc:sldMkLst>
          <pc:docMk/>
          <pc:sldMk cId="1867804556" sldId="317"/>
        </pc:sldMkLst>
        <pc:spChg chg="del mod">
          <ac:chgData name="Bernd Hillebrand" userId="e1d38fb246dc8c8f" providerId="LiveId" clId="{37B4CC3D-410E-4841-9951-01C46174F10B}" dt="2020-08-06T14:36:46.974" v="2439"/>
          <ac:spMkLst>
            <pc:docMk/>
            <pc:sldMk cId="1867804556" sldId="317"/>
            <ac:spMk id="2" creationId="{89CB4314-A0F3-4D75-92FB-AFCA4753A34F}"/>
          </ac:spMkLst>
        </pc:spChg>
        <pc:spChg chg="add del mod">
          <ac:chgData name="Bernd Hillebrand" userId="e1d38fb246dc8c8f" providerId="LiveId" clId="{37B4CC3D-410E-4841-9951-01C46174F10B}" dt="2020-08-06T14:35:25.033" v="2423"/>
          <ac:spMkLst>
            <pc:docMk/>
            <pc:sldMk cId="1867804556" sldId="317"/>
            <ac:spMk id="3" creationId="{A07FB7D2-7F5D-43F5-8773-3EE4AA7CDC27}"/>
          </ac:spMkLst>
        </pc:spChg>
      </pc:sldChg>
      <pc:sldChg chg="addSp delSp modSp add del mod setBg modAnim">
        <pc:chgData name="Bernd Hillebrand" userId="e1d38fb246dc8c8f" providerId="LiveId" clId="{37B4CC3D-410E-4841-9951-01C46174F10B}" dt="2020-08-06T15:21:19.273" v="3947" actId="2696"/>
        <pc:sldMkLst>
          <pc:docMk/>
          <pc:sldMk cId="3394937875" sldId="318"/>
        </pc:sldMkLst>
        <pc:spChg chg="mod">
          <ac:chgData name="Bernd Hillebrand" userId="e1d38fb246dc8c8f" providerId="LiveId" clId="{37B4CC3D-410E-4841-9951-01C46174F10B}" dt="2020-08-06T14:37:10.574" v="2443" actId="5793"/>
          <ac:spMkLst>
            <pc:docMk/>
            <pc:sldMk cId="3394937875" sldId="318"/>
            <ac:spMk id="2" creationId="{89CB4314-A0F3-4D75-92FB-AFCA4753A34F}"/>
          </ac:spMkLst>
        </pc:spChg>
        <pc:spChg chg="mod">
          <ac:chgData name="Bernd Hillebrand" userId="e1d38fb246dc8c8f" providerId="LiveId" clId="{37B4CC3D-410E-4841-9951-01C46174F10B}" dt="2020-08-06T14:34:19.671" v="2399" actId="207"/>
          <ac:spMkLst>
            <pc:docMk/>
            <pc:sldMk cId="3394937875" sldId="318"/>
            <ac:spMk id="21" creationId="{8A7855AB-6FF2-4B13-90CA-3914AE7C352C}"/>
          </ac:spMkLst>
        </pc:spChg>
        <pc:spChg chg="add del">
          <ac:chgData name="Bernd Hillebrand" userId="e1d38fb246dc8c8f" providerId="LiveId" clId="{37B4CC3D-410E-4841-9951-01C46174F10B}" dt="2020-08-06T14:33:15.846" v="2391" actId="26606"/>
          <ac:spMkLst>
            <pc:docMk/>
            <pc:sldMk cId="3394937875" sldId="318"/>
            <ac:spMk id="26" creationId="{F56F5174-31D9-4DBB-AAB7-A1FD7BDB1352}"/>
          </ac:spMkLst>
        </pc:spChg>
        <pc:spChg chg="add del">
          <ac:chgData name="Bernd Hillebrand" userId="e1d38fb246dc8c8f" providerId="LiveId" clId="{37B4CC3D-410E-4841-9951-01C46174F10B}" dt="2020-08-06T14:33:15.846" v="2391" actId="26606"/>
          <ac:spMkLst>
            <pc:docMk/>
            <pc:sldMk cId="3394937875" sldId="318"/>
            <ac:spMk id="30" creationId="{F9A95BEE-6BB1-4A28-A8E6-A34B2E42EF87}"/>
          </ac:spMkLst>
        </pc:spChg>
        <pc:spChg chg="add del">
          <ac:chgData name="Bernd Hillebrand" userId="e1d38fb246dc8c8f" providerId="LiveId" clId="{37B4CC3D-410E-4841-9951-01C46174F10B}" dt="2020-08-06T14:33:15.846" v="2391" actId="26606"/>
          <ac:spMkLst>
            <pc:docMk/>
            <pc:sldMk cId="3394937875" sldId="318"/>
            <ac:spMk id="35" creationId="{F56F5174-31D9-4DBB-AAB7-A1FD7BDB1352}"/>
          </ac:spMkLst>
        </pc:spChg>
        <pc:spChg chg="add del">
          <ac:chgData name="Bernd Hillebrand" userId="e1d38fb246dc8c8f" providerId="LiveId" clId="{37B4CC3D-410E-4841-9951-01C46174F10B}" dt="2020-08-06T14:33:15.846" v="2391" actId="26606"/>
          <ac:spMkLst>
            <pc:docMk/>
            <pc:sldMk cId="3394937875" sldId="318"/>
            <ac:spMk id="39" creationId="{F9A95BEE-6BB1-4A28-A8E6-A34B2E42EF87}"/>
          </ac:spMkLst>
        </pc:spChg>
        <pc:picChg chg="add del">
          <ac:chgData name="Bernd Hillebrand" userId="e1d38fb246dc8c8f" providerId="LiveId" clId="{37B4CC3D-410E-4841-9951-01C46174F10B}" dt="2020-08-06T14:33:15.846" v="2391" actId="26606"/>
          <ac:picMkLst>
            <pc:docMk/>
            <pc:sldMk cId="3394937875" sldId="318"/>
            <ac:picMk id="28" creationId="{AE113210-7872-481A-ADE6-3A05CCAF5EB2}"/>
          </ac:picMkLst>
        </pc:picChg>
        <pc:picChg chg="add del">
          <ac:chgData name="Bernd Hillebrand" userId="e1d38fb246dc8c8f" providerId="LiveId" clId="{37B4CC3D-410E-4841-9951-01C46174F10B}" dt="2020-08-06T14:33:15.846" v="2391" actId="26606"/>
          <ac:picMkLst>
            <pc:docMk/>
            <pc:sldMk cId="3394937875" sldId="318"/>
            <ac:picMk id="37" creationId="{AE113210-7872-481A-ADE6-3A05CCAF5EB2}"/>
          </ac:picMkLst>
        </pc:picChg>
      </pc:sldChg>
      <pc:sldChg chg="addSp delSp modSp add del">
        <pc:chgData name="Bernd Hillebrand" userId="e1d38fb246dc8c8f" providerId="LiveId" clId="{37B4CC3D-410E-4841-9951-01C46174F10B}" dt="2020-08-06T14:34:12.137" v="2398" actId="2696"/>
        <pc:sldMkLst>
          <pc:docMk/>
          <pc:sldMk cId="1897352210" sldId="319"/>
        </pc:sldMkLst>
        <pc:spChg chg="mod">
          <ac:chgData name="Bernd Hillebrand" userId="e1d38fb246dc8c8f" providerId="LiveId" clId="{37B4CC3D-410E-4841-9951-01C46174F10B}" dt="2020-08-06T14:28:31.724" v="2379" actId="20577"/>
          <ac:spMkLst>
            <pc:docMk/>
            <pc:sldMk cId="1897352210" sldId="319"/>
            <ac:spMk id="2" creationId="{89CB4314-A0F3-4D75-92FB-AFCA4753A34F}"/>
          </ac:spMkLst>
        </pc:spChg>
        <pc:spChg chg="add del mod">
          <ac:chgData name="Bernd Hillebrand" userId="e1d38fb246dc8c8f" providerId="LiveId" clId="{37B4CC3D-410E-4841-9951-01C46174F10B}" dt="2020-08-06T14:33:17.497" v="2392"/>
          <ac:spMkLst>
            <pc:docMk/>
            <pc:sldMk cId="1897352210" sldId="319"/>
            <ac:spMk id="3" creationId="{7853D9CA-D3BF-4BB6-B8A0-8544EC7D9F88}"/>
          </ac:spMkLst>
        </pc:spChg>
      </pc:sldChg>
      <pc:sldChg chg="delSp add del setBg delDesignElem">
        <pc:chgData name="Bernd Hillebrand" userId="e1d38fb246dc8c8f" providerId="LiveId" clId="{37B4CC3D-410E-4841-9951-01C46174F10B}" dt="2020-08-06T14:32:17.093" v="2388" actId="2696"/>
        <pc:sldMkLst>
          <pc:docMk/>
          <pc:sldMk cId="815438070" sldId="320"/>
        </pc:sldMkLst>
        <pc:spChg chg="del">
          <ac:chgData name="Bernd Hillebrand" userId="e1d38fb246dc8c8f" providerId="LiveId" clId="{37B4CC3D-410E-4841-9951-01C46174F10B}" dt="2020-08-06T14:32:07.485" v="2387"/>
          <ac:spMkLst>
            <pc:docMk/>
            <pc:sldMk cId="815438070" sldId="320"/>
            <ac:spMk id="26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4:32:07.485" v="2387"/>
          <ac:spMkLst>
            <pc:docMk/>
            <pc:sldMk cId="815438070" sldId="320"/>
            <ac:spMk id="30" creationId="{F9A95BEE-6BB1-4A28-A8E6-A34B2E42EF87}"/>
          </ac:spMkLst>
        </pc:spChg>
        <pc:picChg chg="del">
          <ac:chgData name="Bernd Hillebrand" userId="e1d38fb246dc8c8f" providerId="LiveId" clId="{37B4CC3D-410E-4841-9951-01C46174F10B}" dt="2020-08-06T14:32:07.485" v="2387"/>
          <ac:picMkLst>
            <pc:docMk/>
            <pc:sldMk cId="815438070" sldId="320"/>
            <ac:picMk id="28" creationId="{AE113210-7872-481A-ADE6-3A05CCAF5EB2}"/>
          </ac:picMkLst>
        </pc:picChg>
      </pc:sldChg>
      <pc:sldChg chg="addSp delSp modSp add del mod setBg modAnim delDesignElem">
        <pc:chgData name="Bernd Hillebrand" userId="e1d38fb246dc8c8f" providerId="LiveId" clId="{37B4CC3D-410E-4841-9951-01C46174F10B}" dt="2020-08-06T15:21:32.662" v="3951" actId="2696"/>
        <pc:sldMkLst>
          <pc:docMk/>
          <pc:sldMk cId="1555108030" sldId="320"/>
        </pc:sldMkLst>
        <pc:spChg chg="mod">
          <ac:chgData name="Bernd Hillebrand" userId="e1d38fb246dc8c8f" providerId="LiveId" clId="{37B4CC3D-410E-4841-9951-01C46174F10B}" dt="2020-08-06T14:37:26.774" v="2445" actId="14100"/>
          <ac:spMkLst>
            <pc:docMk/>
            <pc:sldMk cId="1555108030" sldId="320"/>
            <ac:spMk id="2" creationId="{89CB4314-A0F3-4D75-92FB-AFCA4753A34F}"/>
          </ac:spMkLst>
        </pc:spChg>
        <pc:spChg chg="mod">
          <ac:chgData name="Bernd Hillebrand" userId="e1d38fb246dc8c8f" providerId="LiveId" clId="{37B4CC3D-410E-4841-9951-01C46174F10B}" dt="2020-08-06T14:33:55.434" v="2396"/>
          <ac:spMkLst>
            <pc:docMk/>
            <pc:sldMk cId="1555108030" sldId="320"/>
            <ac:spMk id="21" creationId="{8A7855AB-6FF2-4B13-90CA-3914AE7C352C}"/>
          </ac:spMkLst>
        </pc:spChg>
        <pc:spChg chg="add">
          <ac:chgData name="Bernd Hillebrand" userId="e1d38fb246dc8c8f" providerId="LiveId" clId="{37B4CC3D-410E-4841-9951-01C46174F10B}" dt="2020-08-06T14:33:45.868" v="2395" actId="26606"/>
          <ac:spMkLst>
            <pc:docMk/>
            <pc:sldMk cId="1555108030" sldId="320"/>
            <ac:spMk id="23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33:45.868" v="2395" actId="26606"/>
          <ac:spMkLst>
            <pc:docMk/>
            <pc:sldMk cId="1555108030" sldId="320"/>
            <ac:spMk id="25" creationId="{F9A95BEE-6BB1-4A28-A8E6-A34B2E42EF87}"/>
          </ac:spMkLst>
        </pc:spChg>
        <pc:spChg chg="del">
          <ac:chgData name="Bernd Hillebrand" userId="e1d38fb246dc8c8f" providerId="LiveId" clId="{37B4CC3D-410E-4841-9951-01C46174F10B}" dt="2020-08-06T14:33:39.712" v="2394"/>
          <ac:spMkLst>
            <pc:docMk/>
            <pc:sldMk cId="1555108030" sldId="320"/>
            <ac:spMk id="26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4:33:39.712" v="2394"/>
          <ac:spMkLst>
            <pc:docMk/>
            <pc:sldMk cId="1555108030" sldId="320"/>
            <ac:spMk id="30" creationId="{F9A95BEE-6BB1-4A28-A8E6-A34B2E42EF87}"/>
          </ac:spMkLst>
        </pc:spChg>
        <pc:picChg chg="add">
          <ac:chgData name="Bernd Hillebrand" userId="e1d38fb246dc8c8f" providerId="LiveId" clId="{37B4CC3D-410E-4841-9951-01C46174F10B}" dt="2020-08-06T14:33:45.868" v="2395" actId="26606"/>
          <ac:picMkLst>
            <pc:docMk/>
            <pc:sldMk cId="1555108030" sldId="320"/>
            <ac:picMk id="24" creationId="{AE113210-7872-481A-ADE6-3A05CCAF5EB2}"/>
          </ac:picMkLst>
        </pc:picChg>
        <pc:picChg chg="del">
          <ac:chgData name="Bernd Hillebrand" userId="e1d38fb246dc8c8f" providerId="LiveId" clId="{37B4CC3D-410E-4841-9951-01C46174F10B}" dt="2020-08-06T14:33:39.712" v="2394"/>
          <ac:picMkLst>
            <pc:docMk/>
            <pc:sldMk cId="1555108030" sldId="320"/>
            <ac:picMk id="28" creationId="{AE113210-7872-481A-ADE6-3A05CCAF5EB2}"/>
          </ac:picMkLst>
        </pc:picChg>
      </pc:sldChg>
      <pc:sldChg chg="addSp delSp modSp add del mod setBg modAnim delDesignElem">
        <pc:chgData name="Bernd Hillebrand" userId="e1d38fb246dc8c8f" providerId="LiveId" clId="{37B4CC3D-410E-4841-9951-01C46174F10B}" dt="2020-08-06T15:20:41.856" v="3939" actId="2696"/>
        <pc:sldMkLst>
          <pc:docMk/>
          <pc:sldMk cId="966934906" sldId="321"/>
        </pc:sldMkLst>
        <pc:spChg chg="mod">
          <ac:chgData name="Bernd Hillebrand" userId="e1d38fb246dc8c8f" providerId="LiveId" clId="{37B4CC3D-410E-4841-9951-01C46174F10B}" dt="2020-08-06T14:36:20.284" v="2433" actId="255"/>
          <ac:spMkLst>
            <pc:docMk/>
            <pc:sldMk cId="966934906" sldId="321"/>
            <ac:spMk id="2" creationId="{89CB4314-A0F3-4D75-92FB-AFCA4753A34F}"/>
          </ac:spMkLst>
        </pc:spChg>
        <pc:spChg chg="mod">
          <ac:chgData name="Bernd Hillebrand" userId="e1d38fb246dc8c8f" providerId="LiveId" clId="{37B4CC3D-410E-4841-9951-01C46174F10B}" dt="2020-08-06T15:20:27.001" v="3938" actId="20577"/>
          <ac:spMkLst>
            <pc:docMk/>
            <pc:sldMk cId="966934906" sldId="321"/>
            <ac:spMk id="21" creationId="{8A7855AB-6FF2-4B13-90CA-3914AE7C352C}"/>
          </ac:spMkLst>
        </pc:spChg>
        <pc:spChg chg="add">
          <ac:chgData name="Bernd Hillebrand" userId="e1d38fb246dc8c8f" providerId="LiveId" clId="{37B4CC3D-410E-4841-9951-01C46174F10B}" dt="2020-08-06T14:35:36.559" v="2426" actId="26606"/>
          <ac:spMkLst>
            <pc:docMk/>
            <pc:sldMk cId="966934906" sldId="321"/>
            <ac:spMk id="23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35:36.559" v="2426" actId="26606"/>
          <ac:spMkLst>
            <pc:docMk/>
            <pc:sldMk cId="966934906" sldId="321"/>
            <ac:spMk id="25" creationId="{F9A95BEE-6BB1-4A28-A8E6-A34B2E42EF87}"/>
          </ac:spMkLst>
        </pc:spChg>
        <pc:spChg chg="del">
          <ac:chgData name="Bernd Hillebrand" userId="e1d38fb246dc8c8f" providerId="LiveId" clId="{37B4CC3D-410E-4841-9951-01C46174F10B}" dt="2020-08-06T14:35:33.533" v="2425"/>
          <ac:spMkLst>
            <pc:docMk/>
            <pc:sldMk cId="966934906" sldId="321"/>
            <ac:spMk id="26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4:35:33.533" v="2425"/>
          <ac:spMkLst>
            <pc:docMk/>
            <pc:sldMk cId="966934906" sldId="321"/>
            <ac:spMk id="30" creationId="{F9A95BEE-6BB1-4A28-A8E6-A34B2E42EF87}"/>
          </ac:spMkLst>
        </pc:spChg>
        <pc:picChg chg="add mod">
          <ac:chgData name="Bernd Hillebrand" userId="e1d38fb246dc8c8f" providerId="LiveId" clId="{37B4CC3D-410E-4841-9951-01C46174F10B}" dt="2020-08-06T15:19:32.073" v="3932" actId="14100"/>
          <ac:picMkLst>
            <pc:docMk/>
            <pc:sldMk cId="966934906" sldId="321"/>
            <ac:picMk id="4" creationId="{8B644CA0-D459-458F-8552-A79F1D046550}"/>
          </ac:picMkLst>
        </pc:picChg>
        <pc:picChg chg="add">
          <ac:chgData name="Bernd Hillebrand" userId="e1d38fb246dc8c8f" providerId="LiveId" clId="{37B4CC3D-410E-4841-9951-01C46174F10B}" dt="2020-08-06T14:35:36.559" v="2426" actId="26606"/>
          <ac:picMkLst>
            <pc:docMk/>
            <pc:sldMk cId="966934906" sldId="321"/>
            <ac:picMk id="24" creationId="{AE113210-7872-481A-ADE6-3A05CCAF5EB2}"/>
          </ac:picMkLst>
        </pc:picChg>
        <pc:picChg chg="del">
          <ac:chgData name="Bernd Hillebrand" userId="e1d38fb246dc8c8f" providerId="LiveId" clId="{37B4CC3D-410E-4841-9951-01C46174F10B}" dt="2020-08-06T14:35:33.533" v="2425"/>
          <ac:picMkLst>
            <pc:docMk/>
            <pc:sldMk cId="966934906" sldId="321"/>
            <ac:picMk id="28" creationId="{AE113210-7872-481A-ADE6-3A05CCAF5EB2}"/>
          </ac:picMkLst>
        </pc:picChg>
      </pc:sldChg>
      <pc:sldChg chg="addSp delSp modSp add del mod setBg modAnim delDesignElem">
        <pc:chgData name="Bernd Hillebrand" userId="e1d38fb246dc8c8f" providerId="LiveId" clId="{37B4CC3D-410E-4841-9951-01C46174F10B}" dt="2020-08-06T15:21:00.643" v="3943" actId="2696"/>
        <pc:sldMkLst>
          <pc:docMk/>
          <pc:sldMk cId="1996293921" sldId="322"/>
        </pc:sldMkLst>
        <pc:spChg chg="mod">
          <ac:chgData name="Bernd Hillebrand" userId="e1d38fb246dc8c8f" providerId="LiveId" clId="{37B4CC3D-410E-4841-9951-01C46174F10B}" dt="2020-08-06T14:36:53.746" v="2441" actId="255"/>
          <ac:spMkLst>
            <pc:docMk/>
            <pc:sldMk cId="1996293921" sldId="322"/>
            <ac:spMk id="2" creationId="{89CB4314-A0F3-4D75-92FB-AFCA4753A34F}"/>
          </ac:spMkLst>
        </pc:spChg>
        <pc:spChg chg="mod">
          <ac:chgData name="Bernd Hillebrand" userId="e1d38fb246dc8c8f" providerId="LiveId" clId="{37B4CC3D-410E-4841-9951-01C46174F10B}" dt="2020-08-06T14:36:37.951" v="2436" actId="20577"/>
          <ac:spMkLst>
            <pc:docMk/>
            <pc:sldMk cId="1996293921" sldId="322"/>
            <ac:spMk id="21" creationId="{8A7855AB-6FF2-4B13-90CA-3914AE7C352C}"/>
          </ac:spMkLst>
        </pc:spChg>
        <pc:spChg chg="add">
          <ac:chgData name="Bernd Hillebrand" userId="e1d38fb246dc8c8f" providerId="LiveId" clId="{37B4CC3D-410E-4841-9951-01C46174F10B}" dt="2020-08-06T14:35:45.547" v="2429" actId="26606"/>
          <ac:spMkLst>
            <pc:docMk/>
            <pc:sldMk cId="1996293921" sldId="322"/>
            <ac:spMk id="23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35:45.547" v="2429" actId="26606"/>
          <ac:spMkLst>
            <pc:docMk/>
            <pc:sldMk cId="1996293921" sldId="322"/>
            <ac:spMk id="25" creationId="{F9A95BEE-6BB1-4A28-A8E6-A34B2E42EF87}"/>
          </ac:spMkLst>
        </pc:spChg>
        <pc:spChg chg="del">
          <ac:chgData name="Bernd Hillebrand" userId="e1d38fb246dc8c8f" providerId="LiveId" clId="{37B4CC3D-410E-4841-9951-01C46174F10B}" dt="2020-08-06T14:35:43.555" v="2428"/>
          <ac:spMkLst>
            <pc:docMk/>
            <pc:sldMk cId="1996293921" sldId="322"/>
            <ac:spMk id="26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4:35:43.555" v="2428"/>
          <ac:spMkLst>
            <pc:docMk/>
            <pc:sldMk cId="1996293921" sldId="322"/>
            <ac:spMk id="30" creationId="{F9A95BEE-6BB1-4A28-A8E6-A34B2E42EF87}"/>
          </ac:spMkLst>
        </pc:spChg>
        <pc:picChg chg="add">
          <ac:chgData name="Bernd Hillebrand" userId="e1d38fb246dc8c8f" providerId="LiveId" clId="{37B4CC3D-410E-4841-9951-01C46174F10B}" dt="2020-08-06T14:35:45.547" v="2429" actId="26606"/>
          <ac:picMkLst>
            <pc:docMk/>
            <pc:sldMk cId="1996293921" sldId="322"/>
            <ac:picMk id="24" creationId="{AE113210-7872-481A-ADE6-3A05CCAF5EB2}"/>
          </ac:picMkLst>
        </pc:picChg>
        <pc:picChg chg="del">
          <ac:chgData name="Bernd Hillebrand" userId="e1d38fb246dc8c8f" providerId="LiveId" clId="{37B4CC3D-410E-4841-9951-01C46174F10B}" dt="2020-08-06T14:35:43.555" v="2428"/>
          <ac:picMkLst>
            <pc:docMk/>
            <pc:sldMk cId="1996293921" sldId="322"/>
            <ac:picMk id="28" creationId="{AE113210-7872-481A-ADE6-3A05CCAF5EB2}"/>
          </ac:picMkLst>
        </pc:picChg>
      </pc:sldChg>
      <pc:sldChg chg="addSp delSp modSp add mod setBg delDesignElem">
        <pc:chgData name="Bernd Hillebrand" userId="e1d38fb246dc8c8f" providerId="LiveId" clId="{37B4CC3D-410E-4841-9951-01C46174F10B}" dt="2020-08-06T14:40:29.036" v="2529" actId="688"/>
        <pc:sldMkLst>
          <pc:docMk/>
          <pc:sldMk cId="1686820610" sldId="323"/>
        </pc:sldMkLst>
        <pc:spChg chg="add del mod">
          <ac:chgData name="Bernd Hillebrand" userId="e1d38fb246dc8c8f" providerId="LiveId" clId="{37B4CC3D-410E-4841-9951-01C46174F10B}" dt="2020-08-06T14:39:35.826" v="2522" actId="478"/>
          <ac:spMkLst>
            <pc:docMk/>
            <pc:sldMk cId="1686820610" sldId="323"/>
            <ac:spMk id="5" creationId="{B6D68BD9-931A-4FFC-B71D-94B0363C62D2}"/>
          </ac:spMkLst>
        </pc:spChg>
        <pc:spChg chg="ord">
          <ac:chgData name="Bernd Hillebrand" userId="e1d38fb246dc8c8f" providerId="LiveId" clId="{37B4CC3D-410E-4841-9951-01C46174F10B}" dt="2020-08-06T14:39:28.426" v="2521" actId="26606"/>
          <ac:spMkLst>
            <pc:docMk/>
            <pc:sldMk cId="1686820610" sldId="323"/>
            <ac:spMk id="13" creationId="{FF3391E8-AC57-403E-BF52-06EC9211D60F}"/>
          </ac:spMkLst>
        </pc:spChg>
        <pc:spChg chg="mod">
          <ac:chgData name="Bernd Hillebrand" userId="e1d38fb246dc8c8f" providerId="LiveId" clId="{37B4CC3D-410E-4841-9951-01C46174F10B}" dt="2020-08-06T14:40:29.036" v="2529" actId="688"/>
          <ac:spMkLst>
            <pc:docMk/>
            <pc:sldMk cId="1686820610" sldId="323"/>
            <ac:spMk id="21" creationId="{8A7855AB-6FF2-4B13-90CA-3914AE7C352C}"/>
          </ac:spMkLst>
        </pc:spChg>
        <pc:spChg chg="del mod">
          <ac:chgData name="Bernd Hillebrand" userId="e1d38fb246dc8c8f" providerId="LiveId" clId="{37B4CC3D-410E-4841-9951-01C46174F10B}" dt="2020-08-06T14:39:28.426" v="2521" actId="26606"/>
          <ac:spMkLst>
            <pc:docMk/>
            <pc:sldMk cId="1686820610" sldId="323"/>
            <ac:spMk id="24" creationId="{A3FF1678-C1DA-4FB4-8A6F-9BE122E1F353}"/>
          </ac:spMkLst>
        </pc:spChg>
        <pc:spChg chg="add">
          <ac:chgData name="Bernd Hillebrand" userId="e1d38fb246dc8c8f" providerId="LiveId" clId="{37B4CC3D-410E-4841-9951-01C46174F10B}" dt="2020-08-06T14:39:28.426" v="2521" actId="26606"/>
          <ac:spMkLst>
            <pc:docMk/>
            <pc:sldMk cId="1686820610" sldId="323"/>
            <ac:spMk id="26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4:37:39.867" v="2447"/>
          <ac:spMkLst>
            <pc:docMk/>
            <pc:sldMk cId="1686820610" sldId="323"/>
            <ac:spMk id="27" creationId="{0BC9EFE1-D8CB-4668-9980-DB108327A794}"/>
          </ac:spMkLst>
        </pc:spChg>
        <pc:spChg chg="del">
          <ac:chgData name="Bernd Hillebrand" userId="e1d38fb246dc8c8f" providerId="LiveId" clId="{37B4CC3D-410E-4841-9951-01C46174F10B}" dt="2020-08-06T14:37:39.867" v="2447"/>
          <ac:spMkLst>
            <pc:docMk/>
            <pc:sldMk cId="1686820610" sldId="323"/>
            <ac:spMk id="31" creationId="{77DA6D33-2D62-458C-BF5D-DBF612FD557E}"/>
          </ac:spMkLst>
        </pc:spChg>
        <pc:spChg chg="add">
          <ac:chgData name="Bernd Hillebrand" userId="e1d38fb246dc8c8f" providerId="LiveId" clId="{37B4CC3D-410E-4841-9951-01C46174F10B}" dt="2020-08-06T14:39:28.426" v="2521" actId="26606"/>
          <ac:spMkLst>
            <pc:docMk/>
            <pc:sldMk cId="1686820610" sldId="323"/>
            <ac:spMk id="33" creationId="{F9A95BEE-6BB1-4A28-A8E6-A34B2E42EF87}"/>
          </ac:spMkLst>
        </pc:spChg>
        <pc:picChg chg="add mod">
          <ac:chgData name="Bernd Hillebrand" userId="e1d38fb246dc8c8f" providerId="LiveId" clId="{37B4CC3D-410E-4841-9951-01C46174F10B}" dt="2020-08-06T14:39:28.426" v="2521" actId="26606"/>
          <ac:picMkLst>
            <pc:docMk/>
            <pc:sldMk cId="1686820610" sldId="323"/>
            <ac:picMk id="3" creationId="{20761C47-7928-4563-85BF-C7FB1A937F22}"/>
          </ac:picMkLst>
        </pc:picChg>
        <pc:picChg chg="del">
          <ac:chgData name="Bernd Hillebrand" userId="e1d38fb246dc8c8f" providerId="LiveId" clId="{37B4CC3D-410E-4841-9951-01C46174F10B}" dt="2020-08-06T14:39:23.804" v="2520" actId="478"/>
          <ac:picMkLst>
            <pc:docMk/>
            <pc:sldMk cId="1686820610" sldId="323"/>
            <ac:picMk id="15" creationId="{AF2880B1-F133-4772-A81B-313DE469E189}"/>
          </ac:picMkLst>
        </pc:picChg>
        <pc:picChg chg="add">
          <ac:chgData name="Bernd Hillebrand" userId="e1d38fb246dc8c8f" providerId="LiveId" clId="{37B4CC3D-410E-4841-9951-01C46174F10B}" dt="2020-08-06T14:39:28.426" v="2521" actId="26606"/>
          <ac:picMkLst>
            <pc:docMk/>
            <pc:sldMk cId="1686820610" sldId="323"/>
            <ac:picMk id="28" creationId="{AE113210-7872-481A-ADE6-3A05CCAF5EB2}"/>
          </ac:picMkLst>
        </pc:picChg>
        <pc:picChg chg="del">
          <ac:chgData name="Bernd Hillebrand" userId="e1d38fb246dc8c8f" providerId="LiveId" clId="{37B4CC3D-410E-4841-9951-01C46174F10B}" dt="2020-08-06T14:37:39.867" v="2447"/>
          <ac:picMkLst>
            <pc:docMk/>
            <pc:sldMk cId="1686820610" sldId="323"/>
            <ac:picMk id="29" creationId="{7CBAE1BD-B8E4-4029-8AA2-C77E4FED9864}"/>
          </ac:picMkLst>
        </pc:picChg>
      </pc:sldChg>
      <pc:sldChg chg="addSp delSp modSp add mod setBg modAnim delDesignElem">
        <pc:chgData name="Bernd Hillebrand" userId="e1d38fb246dc8c8f" providerId="LiveId" clId="{37B4CC3D-410E-4841-9951-01C46174F10B}" dt="2020-08-06T15:12:40.906" v="3906"/>
        <pc:sldMkLst>
          <pc:docMk/>
          <pc:sldMk cId="4251017855" sldId="324"/>
        </pc:sldMkLst>
        <pc:spChg chg="add del mod">
          <ac:chgData name="Bernd Hillebrand" userId="e1d38fb246dc8c8f" providerId="LiveId" clId="{37B4CC3D-410E-4841-9951-01C46174F10B}" dt="2020-08-06T14:44:15.583" v="2737"/>
          <ac:spMkLst>
            <pc:docMk/>
            <pc:sldMk cId="4251017855" sldId="324"/>
            <ac:spMk id="2" creationId="{838D0EB8-33EF-49B9-9508-3B6FEE55320E}"/>
          </ac:spMkLst>
        </pc:spChg>
        <pc:spChg chg="add mod">
          <ac:chgData name="Bernd Hillebrand" userId="e1d38fb246dc8c8f" providerId="LiveId" clId="{37B4CC3D-410E-4841-9951-01C46174F10B}" dt="2020-08-06T14:54:07.586" v="3437" actId="14100"/>
          <ac:spMkLst>
            <pc:docMk/>
            <pc:sldMk cId="4251017855" sldId="324"/>
            <ac:spMk id="4" creationId="{B8695A38-109A-47E1-B65B-A10A92A3E750}"/>
          </ac:spMkLst>
        </pc:spChg>
        <pc:spChg chg="ord">
          <ac:chgData name="Bernd Hillebrand" userId="e1d38fb246dc8c8f" providerId="LiveId" clId="{37B4CC3D-410E-4841-9951-01C46174F10B}" dt="2020-08-06T14:52:16.941" v="3418" actId="26606"/>
          <ac:spMkLst>
            <pc:docMk/>
            <pc:sldMk cId="4251017855" sldId="324"/>
            <ac:spMk id="13" creationId="{FF3391E8-AC57-403E-BF52-06EC9211D60F}"/>
          </ac:spMkLst>
        </pc:spChg>
        <pc:spChg chg="mod">
          <ac:chgData name="Bernd Hillebrand" userId="e1d38fb246dc8c8f" providerId="LiveId" clId="{37B4CC3D-410E-4841-9951-01C46174F10B}" dt="2020-08-06T14:53:54.699" v="3432" actId="255"/>
          <ac:spMkLst>
            <pc:docMk/>
            <pc:sldMk cId="4251017855" sldId="324"/>
            <ac:spMk id="21" creationId="{8A7855AB-6FF2-4B13-90CA-3914AE7C352C}"/>
          </ac:spMkLst>
        </pc:spChg>
        <pc:spChg chg="add">
          <ac:chgData name="Bernd Hillebrand" userId="e1d38fb246dc8c8f" providerId="LiveId" clId="{37B4CC3D-410E-4841-9951-01C46174F10B}" dt="2020-08-06T14:52:16.941" v="3418" actId="26606"/>
          <ac:spMkLst>
            <pc:docMk/>
            <pc:sldMk cId="4251017855" sldId="324"/>
            <ac:spMk id="23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4:40:57.319" v="2531"/>
          <ac:spMkLst>
            <pc:docMk/>
            <pc:sldMk cId="4251017855" sldId="324"/>
            <ac:spMk id="26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52:16.941" v="3418" actId="26606"/>
          <ac:spMkLst>
            <pc:docMk/>
            <pc:sldMk cId="4251017855" sldId="324"/>
            <ac:spMk id="30" creationId="{F9A95BEE-6BB1-4A28-A8E6-A34B2E42EF87}"/>
          </ac:spMkLst>
        </pc:spChg>
        <pc:spChg chg="del">
          <ac:chgData name="Bernd Hillebrand" userId="e1d38fb246dc8c8f" providerId="LiveId" clId="{37B4CC3D-410E-4841-9951-01C46174F10B}" dt="2020-08-06T14:40:57.319" v="2531"/>
          <ac:spMkLst>
            <pc:docMk/>
            <pc:sldMk cId="4251017855" sldId="324"/>
            <ac:spMk id="33" creationId="{F9A95BEE-6BB1-4A28-A8E6-A34B2E42EF87}"/>
          </ac:spMkLst>
        </pc:spChg>
        <pc:picChg chg="mod">
          <ac:chgData name="Bernd Hillebrand" userId="e1d38fb246dc8c8f" providerId="LiveId" clId="{37B4CC3D-410E-4841-9951-01C46174F10B}" dt="2020-08-06T14:52:16.941" v="3418" actId="26606"/>
          <ac:picMkLst>
            <pc:docMk/>
            <pc:sldMk cId="4251017855" sldId="324"/>
            <ac:picMk id="3" creationId="{20761C47-7928-4563-85BF-C7FB1A937F22}"/>
          </ac:picMkLst>
        </pc:picChg>
        <pc:picChg chg="add">
          <ac:chgData name="Bernd Hillebrand" userId="e1d38fb246dc8c8f" providerId="LiveId" clId="{37B4CC3D-410E-4841-9951-01C46174F10B}" dt="2020-08-06T14:52:16.941" v="3418" actId="26606"/>
          <ac:picMkLst>
            <pc:docMk/>
            <pc:sldMk cId="4251017855" sldId="324"/>
            <ac:picMk id="24" creationId="{AE113210-7872-481A-ADE6-3A05CCAF5EB2}"/>
          </ac:picMkLst>
        </pc:picChg>
        <pc:picChg chg="del">
          <ac:chgData name="Bernd Hillebrand" userId="e1d38fb246dc8c8f" providerId="LiveId" clId="{37B4CC3D-410E-4841-9951-01C46174F10B}" dt="2020-08-06T14:40:57.319" v="2531"/>
          <ac:picMkLst>
            <pc:docMk/>
            <pc:sldMk cId="4251017855" sldId="324"/>
            <ac:picMk id="28" creationId="{AE113210-7872-481A-ADE6-3A05CCAF5EB2}"/>
          </ac:picMkLst>
        </pc:picChg>
      </pc:sldChg>
      <pc:sldChg chg="addSp modSp add mod setBg modAnim">
        <pc:chgData name="Bernd Hillebrand" userId="e1d38fb246dc8c8f" providerId="LiveId" clId="{37B4CC3D-410E-4841-9951-01C46174F10B}" dt="2020-08-06T15:12:49.432" v="3908"/>
        <pc:sldMkLst>
          <pc:docMk/>
          <pc:sldMk cId="3824960753" sldId="325"/>
        </pc:sldMkLst>
        <pc:spChg chg="mod">
          <ac:chgData name="Bernd Hillebrand" userId="e1d38fb246dc8c8f" providerId="LiveId" clId="{37B4CC3D-410E-4841-9951-01C46174F10B}" dt="2020-08-06T14:53:38.374" v="3429" actId="14100"/>
          <ac:spMkLst>
            <pc:docMk/>
            <pc:sldMk cId="3824960753" sldId="325"/>
            <ac:spMk id="4" creationId="{B8695A38-109A-47E1-B65B-A10A92A3E750}"/>
          </ac:spMkLst>
        </pc:spChg>
        <pc:spChg chg="ord">
          <ac:chgData name="Bernd Hillebrand" userId="e1d38fb246dc8c8f" providerId="LiveId" clId="{37B4CC3D-410E-4841-9951-01C46174F10B}" dt="2020-08-06T14:52:14.100" v="3417" actId="26606"/>
          <ac:spMkLst>
            <pc:docMk/>
            <pc:sldMk cId="3824960753" sldId="325"/>
            <ac:spMk id="13" creationId="{FF3391E8-AC57-403E-BF52-06EC9211D60F}"/>
          </ac:spMkLst>
        </pc:spChg>
        <pc:spChg chg="mod">
          <ac:chgData name="Bernd Hillebrand" userId="e1d38fb246dc8c8f" providerId="LiveId" clId="{37B4CC3D-410E-4841-9951-01C46174F10B}" dt="2020-08-06T14:53:27.087" v="3428" actId="1076"/>
          <ac:spMkLst>
            <pc:docMk/>
            <pc:sldMk cId="3824960753" sldId="325"/>
            <ac:spMk id="21" creationId="{8A7855AB-6FF2-4B13-90CA-3914AE7C352C}"/>
          </ac:spMkLst>
        </pc:spChg>
        <pc:spChg chg="add">
          <ac:chgData name="Bernd Hillebrand" userId="e1d38fb246dc8c8f" providerId="LiveId" clId="{37B4CC3D-410E-4841-9951-01C46174F10B}" dt="2020-08-06T14:52:14.100" v="3417" actId="26606"/>
          <ac:spMkLst>
            <pc:docMk/>
            <pc:sldMk cId="3824960753" sldId="325"/>
            <ac:spMk id="26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52:14.100" v="3417" actId="26606"/>
          <ac:spMkLst>
            <pc:docMk/>
            <pc:sldMk cId="3824960753" sldId="325"/>
            <ac:spMk id="30" creationId="{F9A95BEE-6BB1-4A28-A8E6-A34B2E42EF87}"/>
          </ac:spMkLst>
        </pc:spChg>
        <pc:picChg chg="mod">
          <ac:chgData name="Bernd Hillebrand" userId="e1d38fb246dc8c8f" providerId="LiveId" clId="{37B4CC3D-410E-4841-9951-01C46174F10B}" dt="2020-08-06T14:52:14.100" v="3417" actId="26606"/>
          <ac:picMkLst>
            <pc:docMk/>
            <pc:sldMk cId="3824960753" sldId="325"/>
            <ac:picMk id="3" creationId="{20761C47-7928-4563-85BF-C7FB1A937F22}"/>
          </ac:picMkLst>
        </pc:picChg>
        <pc:picChg chg="add">
          <ac:chgData name="Bernd Hillebrand" userId="e1d38fb246dc8c8f" providerId="LiveId" clId="{37B4CC3D-410E-4841-9951-01C46174F10B}" dt="2020-08-06T14:52:14.100" v="3417" actId="26606"/>
          <ac:picMkLst>
            <pc:docMk/>
            <pc:sldMk cId="3824960753" sldId="325"/>
            <ac:picMk id="28" creationId="{AE113210-7872-481A-ADE6-3A05CCAF5EB2}"/>
          </ac:picMkLst>
        </pc:picChg>
      </pc:sldChg>
      <pc:sldChg chg="addSp delSp modSp add mod setBg modAnim">
        <pc:chgData name="Bernd Hillebrand" userId="e1d38fb246dc8c8f" providerId="LiveId" clId="{37B4CC3D-410E-4841-9951-01C46174F10B}" dt="2020-08-06T15:12:59.679" v="3910"/>
        <pc:sldMkLst>
          <pc:docMk/>
          <pc:sldMk cId="908373542" sldId="326"/>
        </pc:sldMkLst>
        <pc:spChg chg="add del mod">
          <ac:chgData name="Bernd Hillebrand" userId="e1d38fb246dc8c8f" providerId="LiveId" clId="{37B4CC3D-410E-4841-9951-01C46174F10B}" dt="2020-08-06T14:52:06.315" v="3416" actId="26606"/>
          <ac:spMkLst>
            <pc:docMk/>
            <pc:sldMk cId="908373542" sldId="326"/>
            <ac:spMk id="2" creationId="{AF4F1D97-4408-425D-8F71-6455AD93507A}"/>
          </ac:spMkLst>
        </pc:spChg>
        <pc:spChg chg="mod">
          <ac:chgData name="Bernd Hillebrand" userId="e1d38fb246dc8c8f" providerId="LiveId" clId="{37B4CC3D-410E-4841-9951-01C46174F10B}" dt="2020-08-06T14:53:43.814" v="3430" actId="14100"/>
          <ac:spMkLst>
            <pc:docMk/>
            <pc:sldMk cId="908373542" sldId="326"/>
            <ac:spMk id="4" creationId="{B8695A38-109A-47E1-B65B-A10A92A3E750}"/>
          </ac:spMkLst>
        </pc:spChg>
        <pc:spChg chg="ord">
          <ac:chgData name="Bernd Hillebrand" userId="e1d38fb246dc8c8f" providerId="LiveId" clId="{37B4CC3D-410E-4841-9951-01C46174F10B}" dt="2020-08-06T14:52:25.570" v="3419" actId="26606"/>
          <ac:spMkLst>
            <pc:docMk/>
            <pc:sldMk cId="908373542" sldId="326"/>
            <ac:spMk id="13" creationId="{FF3391E8-AC57-403E-BF52-06EC9211D60F}"/>
          </ac:spMkLst>
        </pc:spChg>
        <pc:spChg chg="mod">
          <ac:chgData name="Bernd Hillebrand" userId="e1d38fb246dc8c8f" providerId="LiveId" clId="{37B4CC3D-410E-4841-9951-01C46174F10B}" dt="2020-08-06T14:53:02.362" v="3423" actId="1076"/>
          <ac:spMkLst>
            <pc:docMk/>
            <pc:sldMk cId="908373542" sldId="326"/>
            <ac:spMk id="21" creationId="{8A7855AB-6FF2-4B13-90CA-3914AE7C352C}"/>
          </ac:spMkLst>
        </pc:spChg>
        <pc:spChg chg="add del">
          <ac:chgData name="Bernd Hillebrand" userId="e1d38fb246dc8c8f" providerId="LiveId" clId="{37B4CC3D-410E-4841-9951-01C46174F10B}" dt="2020-08-06T14:52:25.570" v="3419" actId="26606"/>
          <ac:spMkLst>
            <pc:docMk/>
            <pc:sldMk cId="908373542" sldId="326"/>
            <ac:spMk id="26" creationId="{0BC9EFE1-D8CB-4668-9980-DB108327A794}"/>
          </ac:spMkLst>
        </pc:spChg>
        <pc:spChg chg="add del">
          <ac:chgData name="Bernd Hillebrand" userId="e1d38fb246dc8c8f" providerId="LiveId" clId="{37B4CC3D-410E-4841-9951-01C46174F10B}" dt="2020-08-06T14:52:25.570" v="3419" actId="26606"/>
          <ac:spMkLst>
            <pc:docMk/>
            <pc:sldMk cId="908373542" sldId="326"/>
            <ac:spMk id="30" creationId="{77DA6D33-2D62-458C-BF5D-DBF612FD557E}"/>
          </ac:spMkLst>
        </pc:spChg>
        <pc:spChg chg="add">
          <ac:chgData name="Bernd Hillebrand" userId="e1d38fb246dc8c8f" providerId="LiveId" clId="{37B4CC3D-410E-4841-9951-01C46174F10B}" dt="2020-08-06T14:52:25.570" v="3419" actId="26606"/>
          <ac:spMkLst>
            <pc:docMk/>
            <pc:sldMk cId="908373542" sldId="326"/>
            <ac:spMk id="35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4:52:25.570" v="3419" actId="26606"/>
          <ac:spMkLst>
            <pc:docMk/>
            <pc:sldMk cId="908373542" sldId="326"/>
            <ac:spMk id="39" creationId="{F9A95BEE-6BB1-4A28-A8E6-A34B2E42EF87}"/>
          </ac:spMkLst>
        </pc:spChg>
        <pc:picChg chg="mod">
          <ac:chgData name="Bernd Hillebrand" userId="e1d38fb246dc8c8f" providerId="LiveId" clId="{37B4CC3D-410E-4841-9951-01C46174F10B}" dt="2020-08-06T14:52:25.570" v="3419" actId="26606"/>
          <ac:picMkLst>
            <pc:docMk/>
            <pc:sldMk cId="908373542" sldId="326"/>
            <ac:picMk id="3" creationId="{20761C47-7928-4563-85BF-C7FB1A937F22}"/>
          </ac:picMkLst>
        </pc:picChg>
        <pc:picChg chg="add del">
          <ac:chgData name="Bernd Hillebrand" userId="e1d38fb246dc8c8f" providerId="LiveId" clId="{37B4CC3D-410E-4841-9951-01C46174F10B}" dt="2020-08-06T14:52:25.570" v="3419" actId="26606"/>
          <ac:picMkLst>
            <pc:docMk/>
            <pc:sldMk cId="908373542" sldId="326"/>
            <ac:picMk id="28" creationId="{7CBAE1BD-B8E4-4029-8AA2-C77E4FED9864}"/>
          </ac:picMkLst>
        </pc:picChg>
        <pc:picChg chg="add">
          <ac:chgData name="Bernd Hillebrand" userId="e1d38fb246dc8c8f" providerId="LiveId" clId="{37B4CC3D-410E-4841-9951-01C46174F10B}" dt="2020-08-06T14:52:25.570" v="3419" actId="26606"/>
          <ac:picMkLst>
            <pc:docMk/>
            <pc:sldMk cId="908373542" sldId="326"/>
            <ac:picMk id="37" creationId="{AE113210-7872-481A-ADE6-3A05CCAF5EB2}"/>
          </ac:picMkLst>
        </pc:picChg>
      </pc:sldChg>
      <pc:sldChg chg="addSp delSp modSp add mod setBg delDesignElem">
        <pc:chgData name="Bernd Hillebrand" userId="e1d38fb246dc8c8f" providerId="LiveId" clId="{37B4CC3D-410E-4841-9951-01C46174F10B}" dt="2020-08-06T15:04:06.959" v="3732" actId="20577"/>
        <pc:sldMkLst>
          <pc:docMk/>
          <pc:sldMk cId="3823983640" sldId="327"/>
        </pc:sldMkLst>
        <pc:spChg chg="ord">
          <ac:chgData name="Bernd Hillebrand" userId="e1d38fb246dc8c8f" providerId="LiveId" clId="{37B4CC3D-410E-4841-9951-01C46174F10B}" dt="2020-08-06T14:56:17.896" v="3491" actId="26606"/>
          <ac:spMkLst>
            <pc:docMk/>
            <pc:sldMk cId="3823983640" sldId="327"/>
            <ac:spMk id="13" creationId="{FF3391E8-AC57-403E-BF52-06EC9211D60F}"/>
          </ac:spMkLst>
        </pc:spChg>
        <pc:spChg chg="mod">
          <ac:chgData name="Bernd Hillebrand" userId="e1d38fb246dc8c8f" providerId="LiveId" clId="{37B4CC3D-410E-4841-9951-01C46174F10B}" dt="2020-08-06T15:04:06.959" v="3732" actId="20577"/>
          <ac:spMkLst>
            <pc:docMk/>
            <pc:sldMk cId="3823983640" sldId="327"/>
            <ac:spMk id="21" creationId="{8A7855AB-6FF2-4B13-90CA-3914AE7C352C}"/>
          </ac:spMkLst>
        </pc:spChg>
        <pc:spChg chg="add del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23" creationId="{5434194B-EB56-4062-98C6-CB72F287E3F7}"/>
          </ac:spMkLst>
        </pc:spChg>
        <pc:spChg chg="del">
          <ac:chgData name="Bernd Hillebrand" userId="e1d38fb246dc8c8f" providerId="LiveId" clId="{37B4CC3D-410E-4841-9951-01C46174F10B}" dt="2020-08-06T14:54:18.063" v="3439"/>
          <ac:spMkLst>
            <pc:docMk/>
            <pc:sldMk cId="3823983640" sldId="327"/>
            <ac:spMk id="26" creationId="{F56F5174-31D9-4DBB-AAB7-A1FD7BDB1352}"/>
          </ac:spMkLst>
        </pc:spChg>
        <pc:spChg chg="add del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30" creationId="{B817D9AD-5E85-4E85-AC3E-43E24FA91AA1}"/>
          </ac:spMkLst>
        </pc:spChg>
        <pc:spChg chg="add del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32" creationId="{F0810290-E788-4DE3-B716-DBE58CC6A8EF}"/>
          </ac:spMkLst>
        </pc:spChg>
        <pc:spChg chg="del">
          <ac:chgData name="Bernd Hillebrand" userId="e1d38fb246dc8c8f" providerId="LiveId" clId="{37B4CC3D-410E-4841-9951-01C46174F10B}" dt="2020-08-06T14:54:18.063" v="3439"/>
          <ac:spMkLst>
            <pc:docMk/>
            <pc:sldMk cId="3823983640" sldId="327"/>
            <ac:spMk id="33" creationId="{F9A95BEE-6BB1-4A28-A8E6-A34B2E42EF87}"/>
          </ac:spMkLst>
        </pc:spChg>
        <pc:spChg chg="add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37" creationId="{362D44EE-C852-4460-B8B5-C4F2BC20510C}"/>
          </ac:spMkLst>
        </pc:spChg>
        <pc:spChg chg="add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39" creationId="{658970D8-8D1D-4B5C-894B-E871CC86543D}"/>
          </ac:spMkLst>
        </pc:spChg>
        <pc:spChg chg="add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41" creationId="{F227E5B6-9132-43CA-B503-37A18562ADF2}"/>
          </ac:spMkLst>
        </pc:spChg>
        <pc:spChg chg="add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43" creationId="{03C2051E-A88D-48E5-BACF-AAED17892722}"/>
          </ac:spMkLst>
        </pc:spChg>
        <pc:spChg chg="add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45" creationId="{7821A508-2985-4905-874A-527429BAABFA}"/>
          </ac:spMkLst>
        </pc:spChg>
        <pc:spChg chg="add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47" creationId="{D2929CB1-0E3C-4B2D-ADC5-0154FB33BA44}"/>
          </ac:spMkLst>
        </pc:spChg>
        <pc:spChg chg="add">
          <ac:chgData name="Bernd Hillebrand" userId="e1d38fb246dc8c8f" providerId="LiveId" clId="{37B4CC3D-410E-4841-9951-01C46174F10B}" dt="2020-08-06T14:56:40.631" v="3493" actId="26606"/>
          <ac:spMkLst>
            <pc:docMk/>
            <pc:sldMk cId="3823983640" sldId="327"/>
            <ac:spMk id="49" creationId="{5F2F0C84-BE8C-4DC2-A6D3-30349A801D5C}"/>
          </ac:spMkLst>
        </pc:spChg>
        <pc:picChg chg="add del mod">
          <ac:chgData name="Bernd Hillebrand" userId="e1d38fb246dc8c8f" providerId="LiveId" clId="{37B4CC3D-410E-4841-9951-01C46174F10B}" dt="2020-08-06T14:56:21.872" v="3492" actId="478"/>
          <ac:picMkLst>
            <pc:docMk/>
            <pc:sldMk cId="3823983640" sldId="327"/>
            <ac:picMk id="3" creationId="{20761C47-7928-4563-85BF-C7FB1A937F22}"/>
          </ac:picMkLst>
        </pc:picChg>
        <pc:picChg chg="add mod">
          <ac:chgData name="Bernd Hillebrand" userId="e1d38fb246dc8c8f" providerId="LiveId" clId="{37B4CC3D-410E-4841-9951-01C46174F10B}" dt="2020-08-06T14:56:40.631" v="3493" actId="26606"/>
          <ac:picMkLst>
            <pc:docMk/>
            <pc:sldMk cId="3823983640" sldId="327"/>
            <ac:picMk id="4" creationId="{5C65DB7A-5073-4489-A78D-55141DDCCE14}"/>
          </ac:picMkLst>
        </pc:picChg>
        <pc:picChg chg="add del">
          <ac:chgData name="Bernd Hillebrand" userId="e1d38fb246dc8c8f" providerId="LiveId" clId="{37B4CC3D-410E-4841-9951-01C46174F10B}" dt="2020-08-06T14:56:40.631" v="3493" actId="26606"/>
          <ac:picMkLst>
            <pc:docMk/>
            <pc:sldMk cId="3823983640" sldId="327"/>
            <ac:picMk id="24" creationId="{B3746DB1-35A8-422F-9955-4F8E75DBB077}"/>
          </ac:picMkLst>
        </pc:picChg>
        <pc:picChg chg="del">
          <ac:chgData name="Bernd Hillebrand" userId="e1d38fb246dc8c8f" providerId="LiveId" clId="{37B4CC3D-410E-4841-9951-01C46174F10B}" dt="2020-08-06T14:54:18.063" v="3439"/>
          <ac:picMkLst>
            <pc:docMk/>
            <pc:sldMk cId="3823983640" sldId="327"/>
            <ac:picMk id="28" creationId="{AE113210-7872-481A-ADE6-3A05CCAF5EB2}"/>
          </ac:picMkLst>
        </pc:picChg>
      </pc:sldChg>
      <pc:sldChg chg="addSp delSp modSp add del setBg delDesignElem">
        <pc:chgData name="Bernd Hillebrand" userId="e1d38fb246dc8c8f" providerId="LiveId" clId="{37B4CC3D-410E-4841-9951-01C46174F10B}" dt="2020-08-06T15:02:14.338" v="3690" actId="2696"/>
        <pc:sldMkLst>
          <pc:docMk/>
          <pc:sldMk cId="1460907627" sldId="328"/>
        </pc:sldMkLst>
        <pc:spChg chg="add mod">
          <ac:chgData name="Bernd Hillebrand" userId="e1d38fb246dc8c8f" providerId="LiveId" clId="{37B4CC3D-410E-4841-9951-01C46174F10B}" dt="2020-08-06T14:58:57.355" v="3618" actId="20577"/>
          <ac:spMkLst>
            <pc:docMk/>
            <pc:sldMk cId="1460907627" sldId="328"/>
            <ac:spMk id="2" creationId="{99E94E8B-D6F1-48F3-8745-D79AD37AFA0F}"/>
          </ac:spMkLst>
        </pc:spChg>
        <pc:spChg chg="add mod">
          <ac:chgData name="Bernd Hillebrand" userId="e1d38fb246dc8c8f" providerId="LiveId" clId="{37B4CC3D-410E-4841-9951-01C46174F10B}" dt="2020-08-06T15:00:57.123" v="3680"/>
          <ac:spMkLst>
            <pc:docMk/>
            <pc:sldMk cId="1460907627" sldId="328"/>
            <ac:spMk id="3" creationId="{EF689564-7556-4AF7-B1AF-FCDD4E3E8E56}"/>
          </ac:spMkLst>
        </pc:spChg>
        <pc:spChg chg="mod">
          <ac:chgData name="Bernd Hillebrand" userId="e1d38fb246dc8c8f" providerId="LiveId" clId="{37B4CC3D-410E-4841-9951-01C46174F10B}" dt="2020-08-06T14:58:05.459" v="3506" actId="1076"/>
          <ac:spMkLst>
            <pc:docMk/>
            <pc:sldMk cId="1460907627" sldId="328"/>
            <ac:spMk id="21" creationId="{8A7855AB-6FF2-4B13-90CA-3914AE7C352C}"/>
          </ac:spMkLst>
        </pc:spChg>
        <pc:spChg chg="del">
          <ac:chgData name="Bernd Hillebrand" userId="e1d38fb246dc8c8f" providerId="LiveId" clId="{37B4CC3D-410E-4841-9951-01C46174F10B}" dt="2020-08-06T14:57:53.650" v="3503"/>
          <ac:spMkLst>
            <pc:docMk/>
            <pc:sldMk cId="1460907627" sldId="328"/>
            <ac:spMk id="37" creationId="{362D44EE-C852-4460-B8B5-C4F2BC20510C}"/>
          </ac:spMkLst>
        </pc:spChg>
        <pc:spChg chg="del">
          <ac:chgData name="Bernd Hillebrand" userId="e1d38fb246dc8c8f" providerId="LiveId" clId="{37B4CC3D-410E-4841-9951-01C46174F10B}" dt="2020-08-06T14:57:53.650" v="3503"/>
          <ac:spMkLst>
            <pc:docMk/>
            <pc:sldMk cId="1460907627" sldId="328"/>
            <ac:spMk id="39" creationId="{658970D8-8D1D-4B5C-894B-E871CC86543D}"/>
          </ac:spMkLst>
        </pc:spChg>
        <pc:spChg chg="del">
          <ac:chgData name="Bernd Hillebrand" userId="e1d38fb246dc8c8f" providerId="LiveId" clId="{37B4CC3D-410E-4841-9951-01C46174F10B}" dt="2020-08-06T14:57:53.650" v="3503"/>
          <ac:spMkLst>
            <pc:docMk/>
            <pc:sldMk cId="1460907627" sldId="328"/>
            <ac:spMk id="41" creationId="{F227E5B6-9132-43CA-B503-37A18562ADF2}"/>
          </ac:spMkLst>
        </pc:spChg>
        <pc:spChg chg="del">
          <ac:chgData name="Bernd Hillebrand" userId="e1d38fb246dc8c8f" providerId="LiveId" clId="{37B4CC3D-410E-4841-9951-01C46174F10B}" dt="2020-08-06T14:57:53.650" v="3503"/>
          <ac:spMkLst>
            <pc:docMk/>
            <pc:sldMk cId="1460907627" sldId="328"/>
            <ac:spMk id="43" creationId="{03C2051E-A88D-48E5-BACF-AAED17892722}"/>
          </ac:spMkLst>
        </pc:spChg>
        <pc:spChg chg="del">
          <ac:chgData name="Bernd Hillebrand" userId="e1d38fb246dc8c8f" providerId="LiveId" clId="{37B4CC3D-410E-4841-9951-01C46174F10B}" dt="2020-08-06T14:57:53.650" v="3503"/>
          <ac:spMkLst>
            <pc:docMk/>
            <pc:sldMk cId="1460907627" sldId="328"/>
            <ac:spMk id="45" creationId="{7821A508-2985-4905-874A-527429BAABFA}"/>
          </ac:spMkLst>
        </pc:spChg>
        <pc:spChg chg="del">
          <ac:chgData name="Bernd Hillebrand" userId="e1d38fb246dc8c8f" providerId="LiveId" clId="{37B4CC3D-410E-4841-9951-01C46174F10B}" dt="2020-08-06T14:57:53.650" v="3503"/>
          <ac:spMkLst>
            <pc:docMk/>
            <pc:sldMk cId="1460907627" sldId="328"/>
            <ac:spMk id="47" creationId="{D2929CB1-0E3C-4B2D-ADC5-0154FB33BA44}"/>
          </ac:spMkLst>
        </pc:spChg>
        <pc:spChg chg="del">
          <ac:chgData name="Bernd Hillebrand" userId="e1d38fb246dc8c8f" providerId="LiveId" clId="{37B4CC3D-410E-4841-9951-01C46174F10B}" dt="2020-08-06T14:57:53.650" v="3503"/>
          <ac:spMkLst>
            <pc:docMk/>
            <pc:sldMk cId="1460907627" sldId="328"/>
            <ac:spMk id="49" creationId="{5F2F0C84-BE8C-4DC2-A6D3-30349A801D5C}"/>
          </ac:spMkLst>
        </pc:spChg>
      </pc:sldChg>
      <pc:sldChg chg="addSp delSp modSp add del mod setBg delDesignElem">
        <pc:chgData name="Bernd Hillebrand" userId="e1d38fb246dc8c8f" providerId="LiveId" clId="{37B4CC3D-410E-4841-9951-01C46174F10B}" dt="2020-08-06T15:03:26.629" v="3707" actId="2696"/>
        <pc:sldMkLst>
          <pc:docMk/>
          <pc:sldMk cId="610566247" sldId="329"/>
        </pc:sldMkLst>
        <pc:spChg chg="mod">
          <ac:chgData name="Bernd Hillebrand" userId="e1d38fb246dc8c8f" providerId="LiveId" clId="{37B4CC3D-410E-4841-9951-01C46174F10B}" dt="2020-08-06T15:00:08.038" v="3674" actId="26606"/>
          <ac:spMkLst>
            <pc:docMk/>
            <pc:sldMk cId="610566247" sldId="329"/>
            <ac:spMk id="2" creationId="{99E94E8B-D6F1-48F3-8745-D79AD37AFA0F}"/>
          </ac:spMkLst>
        </pc:spChg>
        <pc:spChg chg="add del mod">
          <ac:chgData name="Bernd Hillebrand" userId="e1d38fb246dc8c8f" providerId="LiveId" clId="{37B4CC3D-410E-4841-9951-01C46174F10B}" dt="2020-08-06T15:00:08.038" v="3674" actId="26606"/>
          <ac:spMkLst>
            <pc:docMk/>
            <pc:sldMk cId="610566247" sldId="329"/>
            <ac:spMk id="3" creationId="{3042EDFD-03D4-451F-84CB-D28D2E4845C6}"/>
          </ac:spMkLst>
        </pc:spChg>
        <pc:spChg chg="mod">
          <ac:chgData name="Bernd Hillebrand" userId="e1d38fb246dc8c8f" providerId="LiveId" clId="{37B4CC3D-410E-4841-9951-01C46174F10B}" dt="2020-08-06T15:00:40.004" v="3679" actId="207"/>
          <ac:spMkLst>
            <pc:docMk/>
            <pc:sldMk cId="610566247" sldId="329"/>
            <ac:spMk id="21" creationId="{8A7855AB-6FF2-4B13-90CA-3914AE7C352C}"/>
          </ac:spMkLst>
        </pc:spChg>
        <pc:spChg chg="add del">
          <ac:chgData name="Bernd Hillebrand" userId="e1d38fb246dc8c8f" providerId="LiveId" clId="{37B4CC3D-410E-4841-9951-01C46174F10B}" dt="2020-08-06T15:02:25.985" v="3695"/>
          <ac:spMkLst>
            <pc:docMk/>
            <pc:sldMk cId="610566247" sldId="329"/>
            <ac:spMk id="26" creationId="{362D44EE-C852-4460-B8B5-C4F2BC20510C}"/>
          </ac:spMkLst>
        </pc:spChg>
        <pc:spChg chg="add del">
          <ac:chgData name="Bernd Hillebrand" userId="e1d38fb246dc8c8f" providerId="LiveId" clId="{37B4CC3D-410E-4841-9951-01C46174F10B}" dt="2020-08-06T15:02:25.985" v="3695"/>
          <ac:spMkLst>
            <pc:docMk/>
            <pc:sldMk cId="610566247" sldId="329"/>
            <ac:spMk id="28" creationId="{658970D8-8D1D-4B5C-894B-E871CC86543D}"/>
          </ac:spMkLst>
        </pc:spChg>
        <pc:spChg chg="add del">
          <ac:chgData name="Bernd Hillebrand" userId="e1d38fb246dc8c8f" providerId="LiveId" clId="{37B4CC3D-410E-4841-9951-01C46174F10B}" dt="2020-08-06T15:02:25.985" v="3695"/>
          <ac:spMkLst>
            <pc:docMk/>
            <pc:sldMk cId="610566247" sldId="329"/>
            <ac:spMk id="30" creationId="{F227E5B6-9132-43CA-B503-37A18562ADF2}"/>
          </ac:spMkLst>
        </pc:spChg>
        <pc:spChg chg="add del">
          <ac:chgData name="Bernd Hillebrand" userId="e1d38fb246dc8c8f" providerId="LiveId" clId="{37B4CC3D-410E-4841-9951-01C46174F10B}" dt="2020-08-06T15:02:25.985" v="3695"/>
          <ac:spMkLst>
            <pc:docMk/>
            <pc:sldMk cId="610566247" sldId="329"/>
            <ac:spMk id="32" creationId="{03C2051E-A88D-48E5-BACF-AAED17892722}"/>
          </ac:spMkLst>
        </pc:spChg>
        <pc:spChg chg="add del">
          <ac:chgData name="Bernd Hillebrand" userId="e1d38fb246dc8c8f" providerId="LiveId" clId="{37B4CC3D-410E-4841-9951-01C46174F10B}" dt="2020-08-06T15:02:25.985" v="3695"/>
          <ac:spMkLst>
            <pc:docMk/>
            <pc:sldMk cId="610566247" sldId="329"/>
            <ac:spMk id="34" creationId="{7821A508-2985-4905-874A-527429BAABFA}"/>
          </ac:spMkLst>
        </pc:spChg>
        <pc:spChg chg="add del">
          <ac:chgData name="Bernd Hillebrand" userId="e1d38fb246dc8c8f" providerId="LiveId" clId="{37B4CC3D-410E-4841-9951-01C46174F10B}" dt="2020-08-06T15:02:25.985" v="3695"/>
          <ac:spMkLst>
            <pc:docMk/>
            <pc:sldMk cId="610566247" sldId="329"/>
            <ac:spMk id="36" creationId="{D2929CB1-0E3C-4B2D-ADC5-0154FB33BA44}"/>
          </ac:spMkLst>
        </pc:spChg>
        <pc:spChg chg="add del">
          <ac:chgData name="Bernd Hillebrand" userId="e1d38fb246dc8c8f" providerId="LiveId" clId="{37B4CC3D-410E-4841-9951-01C46174F10B}" dt="2020-08-06T15:02:25.985" v="3695"/>
          <ac:spMkLst>
            <pc:docMk/>
            <pc:sldMk cId="610566247" sldId="329"/>
            <ac:spMk id="38" creationId="{5F2F0C84-BE8C-4DC2-A6D3-30349A801D5C}"/>
          </ac:spMkLst>
        </pc:spChg>
        <pc:picChg chg="mod">
          <ac:chgData name="Bernd Hillebrand" userId="e1d38fb246dc8c8f" providerId="LiveId" clId="{37B4CC3D-410E-4841-9951-01C46174F10B}" dt="2020-08-06T15:00:08.038" v="3674" actId="26606"/>
          <ac:picMkLst>
            <pc:docMk/>
            <pc:sldMk cId="610566247" sldId="329"/>
            <ac:picMk id="4" creationId="{5C65DB7A-5073-4489-A78D-55141DDCCE14}"/>
          </ac:picMkLst>
        </pc:picChg>
      </pc:sldChg>
      <pc:sldChg chg="addSp delSp modSp add mod setBg modAnim delDesignElem">
        <pc:chgData name="Bernd Hillebrand" userId="e1d38fb246dc8c8f" providerId="LiveId" clId="{37B4CC3D-410E-4841-9951-01C46174F10B}" dt="2020-08-06T15:13:12.414" v="3913"/>
        <pc:sldMkLst>
          <pc:docMk/>
          <pc:sldMk cId="565919523" sldId="330"/>
        </pc:sldMkLst>
        <pc:spChg chg="del">
          <ac:chgData name="Bernd Hillebrand" userId="e1d38fb246dc8c8f" providerId="LiveId" clId="{37B4CC3D-410E-4841-9951-01C46174F10B}" dt="2020-08-06T15:01:50.253" v="3685" actId="478"/>
          <ac:spMkLst>
            <pc:docMk/>
            <pc:sldMk cId="565919523" sldId="330"/>
            <ac:spMk id="2" creationId="{99E94E8B-D6F1-48F3-8745-D79AD37AFA0F}"/>
          </ac:spMkLst>
        </pc:spChg>
        <pc:spChg chg="ord">
          <ac:chgData name="Bernd Hillebrand" userId="e1d38fb246dc8c8f" providerId="LiveId" clId="{37B4CC3D-410E-4841-9951-01C46174F10B}" dt="2020-08-06T15:02:52.829" v="3698" actId="26606"/>
          <ac:spMkLst>
            <pc:docMk/>
            <pc:sldMk cId="565919523" sldId="330"/>
            <ac:spMk id="13" creationId="{FF3391E8-AC57-403E-BF52-06EC9211D60F}"/>
          </ac:spMkLst>
        </pc:spChg>
        <pc:spChg chg="add mod">
          <ac:chgData name="Bernd Hillebrand" userId="e1d38fb246dc8c8f" providerId="LiveId" clId="{37B4CC3D-410E-4841-9951-01C46174F10B}" dt="2020-08-06T15:08:49.029" v="3862" actId="1076"/>
          <ac:spMkLst>
            <pc:docMk/>
            <pc:sldMk cId="565919523" sldId="330"/>
            <ac:spMk id="14" creationId="{AEEB4EFA-58DE-4F4E-8A07-CF1574BE735D}"/>
          </ac:spMkLst>
        </pc:spChg>
        <pc:spChg chg="mod">
          <ac:chgData name="Bernd Hillebrand" userId="e1d38fb246dc8c8f" providerId="LiveId" clId="{37B4CC3D-410E-4841-9951-01C46174F10B}" dt="2020-08-06T15:03:52.287" v="3713" actId="1076"/>
          <ac:spMkLst>
            <pc:docMk/>
            <pc:sldMk cId="565919523" sldId="330"/>
            <ac:spMk id="21" creationId="{8A7855AB-6FF2-4B13-90CA-3914AE7C352C}"/>
          </ac:spMkLst>
        </pc:spChg>
        <pc:spChg chg="add del">
          <ac:chgData name="Bernd Hillebrand" userId="e1d38fb246dc8c8f" providerId="LiveId" clId="{37B4CC3D-410E-4841-9951-01C46174F10B}" dt="2020-08-06T15:02:52.829" v="3698" actId="26606"/>
          <ac:spMkLst>
            <pc:docMk/>
            <pc:sldMk cId="565919523" sldId="330"/>
            <ac:spMk id="23" creationId="{F56F5174-31D9-4DBB-AAB7-A1FD7BDB1352}"/>
          </ac:spMkLst>
        </pc:spChg>
        <pc:spChg chg="add del">
          <ac:chgData name="Bernd Hillebrand" userId="e1d38fb246dc8c8f" providerId="LiveId" clId="{37B4CC3D-410E-4841-9951-01C46174F10B}" dt="2020-08-06T15:02:52.829" v="3698" actId="26606"/>
          <ac:spMkLst>
            <pc:docMk/>
            <pc:sldMk cId="565919523" sldId="330"/>
            <ac:spMk id="25" creationId="{F9A95BEE-6BB1-4A28-A8E6-A34B2E42EF87}"/>
          </ac:spMkLst>
        </pc:spChg>
        <pc:spChg chg="del">
          <ac:chgData name="Bernd Hillebrand" userId="e1d38fb246dc8c8f" providerId="LiveId" clId="{37B4CC3D-410E-4841-9951-01C46174F10B}" dt="2020-08-06T15:01:32.772" v="3682"/>
          <ac:spMkLst>
            <pc:docMk/>
            <pc:sldMk cId="565919523" sldId="330"/>
            <ac:spMk id="26" creationId="{362D44EE-C852-4460-B8B5-C4F2BC20510C}"/>
          </ac:spMkLst>
        </pc:spChg>
        <pc:spChg chg="del">
          <ac:chgData name="Bernd Hillebrand" userId="e1d38fb246dc8c8f" providerId="LiveId" clId="{37B4CC3D-410E-4841-9951-01C46174F10B}" dt="2020-08-06T15:01:32.772" v="3682"/>
          <ac:spMkLst>
            <pc:docMk/>
            <pc:sldMk cId="565919523" sldId="330"/>
            <ac:spMk id="28" creationId="{658970D8-8D1D-4B5C-894B-E871CC86543D}"/>
          </ac:spMkLst>
        </pc:spChg>
        <pc:spChg chg="del">
          <ac:chgData name="Bernd Hillebrand" userId="e1d38fb246dc8c8f" providerId="LiveId" clId="{37B4CC3D-410E-4841-9951-01C46174F10B}" dt="2020-08-06T15:01:32.772" v="3682"/>
          <ac:spMkLst>
            <pc:docMk/>
            <pc:sldMk cId="565919523" sldId="330"/>
            <ac:spMk id="30" creationId="{F227E5B6-9132-43CA-B503-37A18562ADF2}"/>
          </ac:spMkLst>
        </pc:spChg>
        <pc:spChg chg="del">
          <ac:chgData name="Bernd Hillebrand" userId="e1d38fb246dc8c8f" providerId="LiveId" clId="{37B4CC3D-410E-4841-9951-01C46174F10B}" dt="2020-08-06T15:01:32.772" v="3682"/>
          <ac:spMkLst>
            <pc:docMk/>
            <pc:sldMk cId="565919523" sldId="330"/>
            <ac:spMk id="32" creationId="{03C2051E-A88D-48E5-BACF-AAED17892722}"/>
          </ac:spMkLst>
        </pc:spChg>
        <pc:spChg chg="del">
          <ac:chgData name="Bernd Hillebrand" userId="e1d38fb246dc8c8f" providerId="LiveId" clId="{37B4CC3D-410E-4841-9951-01C46174F10B}" dt="2020-08-06T15:01:32.772" v="3682"/>
          <ac:spMkLst>
            <pc:docMk/>
            <pc:sldMk cId="565919523" sldId="330"/>
            <ac:spMk id="34" creationId="{7821A508-2985-4905-874A-527429BAABFA}"/>
          </ac:spMkLst>
        </pc:spChg>
        <pc:spChg chg="del">
          <ac:chgData name="Bernd Hillebrand" userId="e1d38fb246dc8c8f" providerId="LiveId" clId="{37B4CC3D-410E-4841-9951-01C46174F10B}" dt="2020-08-06T15:01:32.772" v="3682"/>
          <ac:spMkLst>
            <pc:docMk/>
            <pc:sldMk cId="565919523" sldId="330"/>
            <ac:spMk id="36" creationId="{D2929CB1-0E3C-4B2D-ADC5-0154FB33BA44}"/>
          </ac:spMkLst>
        </pc:spChg>
        <pc:spChg chg="del">
          <ac:chgData name="Bernd Hillebrand" userId="e1d38fb246dc8c8f" providerId="LiveId" clId="{37B4CC3D-410E-4841-9951-01C46174F10B}" dt="2020-08-06T15:01:32.772" v="3682"/>
          <ac:spMkLst>
            <pc:docMk/>
            <pc:sldMk cId="565919523" sldId="330"/>
            <ac:spMk id="38" creationId="{5F2F0C84-BE8C-4DC2-A6D3-30349A801D5C}"/>
          </ac:spMkLst>
        </pc:spChg>
        <pc:picChg chg="mod">
          <ac:chgData name="Bernd Hillebrand" userId="e1d38fb246dc8c8f" providerId="LiveId" clId="{37B4CC3D-410E-4841-9951-01C46174F10B}" dt="2020-08-06T15:02:52.829" v="3698" actId="26606"/>
          <ac:picMkLst>
            <pc:docMk/>
            <pc:sldMk cId="565919523" sldId="330"/>
            <ac:picMk id="4" creationId="{5C65DB7A-5073-4489-A78D-55141DDCCE14}"/>
          </ac:picMkLst>
        </pc:picChg>
        <pc:picChg chg="add del">
          <ac:chgData name="Bernd Hillebrand" userId="e1d38fb246dc8c8f" providerId="LiveId" clId="{37B4CC3D-410E-4841-9951-01C46174F10B}" dt="2020-08-06T15:02:52.829" v="3698" actId="26606"/>
          <ac:picMkLst>
            <pc:docMk/>
            <pc:sldMk cId="565919523" sldId="330"/>
            <ac:picMk id="24" creationId="{AE113210-7872-481A-ADE6-3A05CCAF5EB2}"/>
          </ac:picMkLst>
        </pc:picChg>
      </pc:sldChg>
      <pc:sldChg chg="addSp delSp add del setBg delDesignElem">
        <pc:chgData name="Bernd Hillebrand" userId="e1d38fb246dc8c8f" providerId="LiveId" clId="{37B4CC3D-410E-4841-9951-01C46174F10B}" dt="2020-08-06T15:02:10.562" v="3689"/>
        <pc:sldMkLst>
          <pc:docMk/>
          <pc:sldMk cId="1537970030" sldId="331"/>
        </pc:sldMkLst>
        <pc:spChg chg="add del">
          <ac:chgData name="Bernd Hillebrand" userId="e1d38fb246dc8c8f" providerId="LiveId" clId="{37B4CC3D-410E-4841-9951-01C46174F10B}" dt="2020-08-06T15:02:10.562" v="3689"/>
          <ac:spMkLst>
            <pc:docMk/>
            <pc:sldMk cId="1537970030" sldId="331"/>
            <ac:spMk id="26" creationId="{362D44EE-C852-4460-B8B5-C4F2BC20510C}"/>
          </ac:spMkLst>
        </pc:spChg>
        <pc:spChg chg="add del">
          <ac:chgData name="Bernd Hillebrand" userId="e1d38fb246dc8c8f" providerId="LiveId" clId="{37B4CC3D-410E-4841-9951-01C46174F10B}" dt="2020-08-06T15:02:10.562" v="3689"/>
          <ac:spMkLst>
            <pc:docMk/>
            <pc:sldMk cId="1537970030" sldId="331"/>
            <ac:spMk id="28" creationId="{658970D8-8D1D-4B5C-894B-E871CC86543D}"/>
          </ac:spMkLst>
        </pc:spChg>
        <pc:spChg chg="add del">
          <ac:chgData name="Bernd Hillebrand" userId="e1d38fb246dc8c8f" providerId="LiveId" clId="{37B4CC3D-410E-4841-9951-01C46174F10B}" dt="2020-08-06T15:02:10.562" v="3689"/>
          <ac:spMkLst>
            <pc:docMk/>
            <pc:sldMk cId="1537970030" sldId="331"/>
            <ac:spMk id="30" creationId="{F227E5B6-9132-43CA-B503-37A18562ADF2}"/>
          </ac:spMkLst>
        </pc:spChg>
        <pc:spChg chg="add del">
          <ac:chgData name="Bernd Hillebrand" userId="e1d38fb246dc8c8f" providerId="LiveId" clId="{37B4CC3D-410E-4841-9951-01C46174F10B}" dt="2020-08-06T15:02:10.562" v="3689"/>
          <ac:spMkLst>
            <pc:docMk/>
            <pc:sldMk cId="1537970030" sldId="331"/>
            <ac:spMk id="32" creationId="{03C2051E-A88D-48E5-BACF-AAED17892722}"/>
          </ac:spMkLst>
        </pc:spChg>
        <pc:spChg chg="add del">
          <ac:chgData name="Bernd Hillebrand" userId="e1d38fb246dc8c8f" providerId="LiveId" clId="{37B4CC3D-410E-4841-9951-01C46174F10B}" dt="2020-08-06T15:02:10.562" v="3689"/>
          <ac:spMkLst>
            <pc:docMk/>
            <pc:sldMk cId="1537970030" sldId="331"/>
            <ac:spMk id="34" creationId="{7821A508-2985-4905-874A-527429BAABFA}"/>
          </ac:spMkLst>
        </pc:spChg>
        <pc:spChg chg="add del">
          <ac:chgData name="Bernd Hillebrand" userId="e1d38fb246dc8c8f" providerId="LiveId" clId="{37B4CC3D-410E-4841-9951-01C46174F10B}" dt="2020-08-06T15:02:10.562" v="3689"/>
          <ac:spMkLst>
            <pc:docMk/>
            <pc:sldMk cId="1537970030" sldId="331"/>
            <ac:spMk id="36" creationId="{D2929CB1-0E3C-4B2D-ADC5-0154FB33BA44}"/>
          </ac:spMkLst>
        </pc:spChg>
        <pc:spChg chg="add del">
          <ac:chgData name="Bernd Hillebrand" userId="e1d38fb246dc8c8f" providerId="LiveId" clId="{37B4CC3D-410E-4841-9951-01C46174F10B}" dt="2020-08-06T15:02:10.562" v="3689"/>
          <ac:spMkLst>
            <pc:docMk/>
            <pc:sldMk cId="1537970030" sldId="331"/>
            <ac:spMk id="38" creationId="{5F2F0C84-BE8C-4DC2-A6D3-30349A801D5C}"/>
          </ac:spMkLst>
        </pc:spChg>
      </pc:sldChg>
      <pc:sldChg chg="delSp add del setBg delDesignElem">
        <pc:chgData name="Bernd Hillebrand" userId="e1d38fb246dc8c8f" providerId="LiveId" clId="{37B4CC3D-410E-4841-9951-01C46174F10B}" dt="2020-08-06T15:02:22.548" v="3693" actId="2696"/>
        <pc:sldMkLst>
          <pc:docMk/>
          <pc:sldMk cId="2008283753" sldId="331"/>
        </pc:sldMkLst>
        <pc:spChg chg="del">
          <ac:chgData name="Bernd Hillebrand" userId="e1d38fb246dc8c8f" providerId="LiveId" clId="{37B4CC3D-410E-4841-9951-01C46174F10B}" dt="2020-08-06T15:02:20.427" v="3692"/>
          <ac:spMkLst>
            <pc:docMk/>
            <pc:sldMk cId="2008283753" sldId="331"/>
            <ac:spMk id="26" creationId="{362D44EE-C852-4460-B8B5-C4F2BC20510C}"/>
          </ac:spMkLst>
        </pc:spChg>
        <pc:spChg chg="del">
          <ac:chgData name="Bernd Hillebrand" userId="e1d38fb246dc8c8f" providerId="LiveId" clId="{37B4CC3D-410E-4841-9951-01C46174F10B}" dt="2020-08-06T15:02:20.427" v="3692"/>
          <ac:spMkLst>
            <pc:docMk/>
            <pc:sldMk cId="2008283753" sldId="331"/>
            <ac:spMk id="28" creationId="{658970D8-8D1D-4B5C-894B-E871CC86543D}"/>
          </ac:spMkLst>
        </pc:spChg>
        <pc:spChg chg="del">
          <ac:chgData name="Bernd Hillebrand" userId="e1d38fb246dc8c8f" providerId="LiveId" clId="{37B4CC3D-410E-4841-9951-01C46174F10B}" dt="2020-08-06T15:02:20.427" v="3692"/>
          <ac:spMkLst>
            <pc:docMk/>
            <pc:sldMk cId="2008283753" sldId="331"/>
            <ac:spMk id="30" creationId="{F227E5B6-9132-43CA-B503-37A18562ADF2}"/>
          </ac:spMkLst>
        </pc:spChg>
        <pc:spChg chg="del">
          <ac:chgData name="Bernd Hillebrand" userId="e1d38fb246dc8c8f" providerId="LiveId" clId="{37B4CC3D-410E-4841-9951-01C46174F10B}" dt="2020-08-06T15:02:20.427" v="3692"/>
          <ac:spMkLst>
            <pc:docMk/>
            <pc:sldMk cId="2008283753" sldId="331"/>
            <ac:spMk id="32" creationId="{03C2051E-A88D-48E5-BACF-AAED17892722}"/>
          </ac:spMkLst>
        </pc:spChg>
        <pc:spChg chg="del">
          <ac:chgData name="Bernd Hillebrand" userId="e1d38fb246dc8c8f" providerId="LiveId" clId="{37B4CC3D-410E-4841-9951-01C46174F10B}" dt="2020-08-06T15:02:20.427" v="3692"/>
          <ac:spMkLst>
            <pc:docMk/>
            <pc:sldMk cId="2008283753" sldId="331"/>
            <ac:spMk id="34" creationId="{7821A508-2985-4905-874A-527429BAABFA}"/>
          </ac:spMkLst>
        </pc:spChg>
        <pc:spChg chg="del">
          <ac:chgData name="Bernd Hillebrand" userId="e1d38fb246dc8c8f" providerId="LiveId" clId="{37B4CC3D-410E-4841-9951-01C46174F10B}" dt="2020-08-06T15:02:20.427" v="3692"/>
          <ac:spMkLst>
            <pc:docMk/>
            <pc:sldMk cId="2008283753" sldId="331"/>
            <ac:spMk id="36" creationId="{D2929CB1-0E3C-4B2D-ADC5-0154FB33BA44}"/>
          </ac:spMkLst>
        </pc:spChg>
        <pc:spChg chg="del">
          <ac:chgData name="Bernd Hillebrand" userId="e1d38fb246dc8c8f" providerId="LiveId" clId="{37B4CC3D-410E-4841-9951-01C46174F10B}" dt="2020-08-06T15:02:20.427" v="3692"/>
          <ac:spMkLst>
            <pc:docMk/>
            <pc:sldMk cId="2008283753" sldId="331"/>
            <ac:spMk id="38" creationId="{5F2F0C84-BE8C-4DC2-A6D3-30349A801D5C}"/>
          </ac:spMkLst>
        </pc:spChg>
      </pc:sldChg>
      <pc:sldChg chg="addSp delSp modSp add mod setBg delDesignElem">
        <pc:chgData name="Bernd Hillebrand" userId="e1d38fb246dc8c8f" providerId="LiveId" clId="{37B4CC3D-410E-4841-9951-01C46174F10B}" dt="2020-08-06T15:03:24.327" v="3706" actId="255"/>
        <pc:sldMkLst>
          <pc:docMk/>
          <pc:sldMk cId="2100306032" sldId="331"/>
        </pc:sldMkLst>
        <pc:spChg chg="add mod">
          <ac:chgData name="Bernd Hillebrand" userId="e1d38fb246dc8c8f" providerId="LiveId" clId="{37B4CC3D-410E-4841-9951-01C46174F10B}" dt="2020-08-06T15:03:16.769" v="3704" actId="1076"/>
          <ac:spMkLst>
            <pc:docMk/>
            <pc:sldMk cId="2100306032" sldId="331"/>
            <ac:spMk id="12" creationId="{2C745D7C-9BDF-4027-BA57-9A9961F4A778}"/>
          </ac:spMkLst>
        </pc:spChg>
        <pc:spChg chg="del">
          <ac:chgData name="Bernd Hillebrand" userId="e1d38fb246dc8c8f" providerId="LiveId" clId="{37B4CC3D-410E-4841-9951-01C46174F10B}" dt="2020-08-06T15:03:13.409" v="3702" actId="478"/>
          <ac:spMkLst>
            <pc:docMk/>
            <pc:sldMk cId="2100306032" sldId="331"/>
            <ac:spMk id="14" creationId="{AEEB4EFA-58DE-4F4E-8A07-CF1574BE735D}"/>
          </ac:spMkLst>
        </pc:spChg>
        <pc:spChg chg="mod">
          <ac:chgData name="Bernd Hillebrand" userId="e1d38fb246dc8c8f" providerId="LiveId" clId="{37B4CC3D-410E-4841-9951-01C46174F10B}" dt="2020-08-06T15:03:24.327" v="3706" actId="255"/>
          <ac:spMkLst>
            <pc:docMk/>
            <pc:sldMk cId="2100306032" sldId="331"/>
            <ac:spMk id="21" creationId="{8A7855AB-6FF2-4B13-90CA-3914AE7C352C}"/>
          </ac:spMkLst>
        </pc:spChg>
        <pc:spChg chg="del">
          <ac:chgData name="Bernd Hillebrand" userId="e1d38fb246dc8c8f" providerId="LiveId" clId="{37B4CC3D-410E-4841-9951-01C46174F10B}" dt="2020-08-06T15:03:00.591" v="3700"/>
          <ac:spMkLst>
            <pc:docMk/>
            <pc:sldMk cId="2100306032" sldId="331"/>
            <ac:spMk id="23" creationId="{F56F5174-31D9-4DBB-AAB7-A1FD7BDB1352}"/>
          </ac:spMkLst>
        </pc:spChg>
        <pc:spChg chg="del">
          <ac:chgData name="Bernd Hillebrand" userId="e1d38fb246dc8c8f" providerId="LiveId" clId="{37B4CC3D-410E-4841-9951-01C46174F10B}" dt="2020-08-06T15:03:00.591" v="3700"/>
          <ac:spMkLst>
            <pc:docMk/>
            <pc:sldMk cId="2100306032" sldId="331"/>
            <ac:spMk id="25" creationId="{F9A95BEE-6BB1-4A28-A8E6-A34B2E42EF87}"/>
          </ac:spMkLst>
        </pc:spChg>
        <pc:spChg chg="add">
          <ac:chgData name="Bernd Hillebrand" userId="e1d38fb246dc8c8f" providerId="LiveId" clId="{37B4CC3D-410E-4841-9951-01C46174F10B}" dt="2020-08-06T15:03:03.831" v="3701" actId="26606"/>
          <ac:spMkLst>
            <pc:docMk/>
            <pc:sldMk cId="2100306032" sldId="331"/>
            <ac:spMk id="26" creationId="{F56F5174-31D9-4DBB-AAB7-A1FD7BDB1352}"/>
          </ac:spMkLst>
        </pc:spChg>
        <pc:spChg chg="add">
          <ac:chgData name="Bernd Hillebrand" userId="e1d38fb246dc8c8f" providerId="LiveId" clId="{37B4CC3D-410E-4841-9951-01C46174F10B}" dt="2020-08-06T15:03:03.831" v="3701" actId="26606"/>
          <ac:spMkLst>
            <pc:docMk/>
            <pc:sldMk cId="2100306032" sldId="331"/>
            <ac:spMk id="30" creationId="{F9A95BEE-6BB1-4A28-A8E6-A34B2E42EF87}"/>
          </ac:spMkLst>
        </pc:spChg>
        <pc:picChg chg="del">
          <ac:chgData name="Bernd Hillebrand" userId="e1d38fb246dc8c8f" providerId="LiveId" clId="{37B4CC3D-410E-4841-9951-01C46174F10B}" dt="2020-08-06T15:03:00.591" v="3700"/>
          <ac:picMkLst>
            <pc:docMk/>
            <pc:sldMk cId="2100306032" sldId="331"/>
            <ac:picMk id="24" creationId="{AE113210-7872-481A-ADE6-3A05CCAF5EB2}"/>
          </ac:picMkLst>
        </pc:picChg>
        <pc:picChg chg="add">
          <ac:chgData name="Bernd Hillebrand" userId="e1d38fb246dc8c8f" providerId="LiveId" clId="{37B4CC3D-410E-4841-9951-01C46174F10B}" dt="2020-08-06T15:03:03.831" v="3701" actId="26606"/>
          <ac:picMkLst>
            <pc:docMk/>
            <pc:sldMk cId="2100306032" sldId="331"/>
            <ac:picMk id="28" creationId="{AE113210-7872-481A-ADE6-3A05CCAF5EB2}"/>
          </ac:picMkLst>
        </pc:picChg>
      </pc:sldChg>
      <pc:sldChg chg="addSp delSp modSp add mod setBg modAnim delDesignElem">
        <pc:chgData name="Bernd Hillebrand" userId="e1d38fb246dc8c8f" providerId="LiveId" clId="{37B4CC3D-410E-4841-9951-01C46174F10B}" dt="2020-08-06T15:23:54.613" v="3966" actId="26606"/>
        <pc:sldMkLst>
          <pc:docMk/>
          <pc:sldMk cId="1134011725" sldId="332"/>
        </pc:sldMkLst>
        <pc:spChg chg="add mod ord">
          <ac:chgData name="Bernd Hillebrand" userId="e1d38fb246dc8c8f" providerId="LiveId" clId="{37B4CC3D-410E-4841-9951-01C46174F10B}" dt="2020-08-06T15:23:54.613" v="3966" actId="26606"/>
          <ac:spMkLst>
            <pc:docMk/>
            <pc:sldMk cId="1134011725" sldId="332"/>
            <ac:spMk id="3" creationId="{1745E335-CCB8-4552-83D5-2EA1F0A44442}"/>
          </ac:spMkLst>
        </pc:spChg>
        <pc:spChg chg="add mod ord">
          <ac:chgData name="Bernd Hillebrand" userId="e1d38fb246dc8c8f" providerId="LiveId" clId="{37B4CC3D-410E-4841-9951-01C46174F10B}" dt="2020-08-06T15:23:54.613" v="3966" actId="26606"/>
          <ac:spMkLst>
            <pc:docMk/>
            <pc:sldMk cId="1134011725" sldId="332"/>
            <ac:spMk id="7" creationId="{B3C5DB9D-FA1F-41CA-B69B-2E943C82BF96}"/>
          </ac:spMkLst>
        </pc:spChg>
        <pc:spChg chg="add mod">
          <ac:chgData name="Bernd Hillebrand" userId="e1d38fb246dc8c8f" providerId="LiveId" clId="{37B4CC3D-410E-4841-9951-01C46174F10B}" dt="2020-08-06T15:23:54.613" v="3966" actId="26606"/>
          <ac:spMkLst>
            <pc:docMk/>
            <pc:sldMk cId="1134011725" sldId="332"/>
            <ac:spMk id="8" creationId="{78EB571B-5AA0-4BC3-B5B3-ECD096FE69FD}"/>
          </ac:spMkLst>
        </pc:spChg>
        <pc:spChg chg="add del">
          <ac:chgData name="Bernd Hillebrand" userId="e1d38fb246dc8c8f" providerId="LiveId" clId="{37B4CC3D-410E-4841-9951-01C46174F10B}" dt="2020-08-06T15:23:54.613" v="3966" actId="26606"/>
          <ac:spMkLst>
            <pc:docMk/>
            <pc:sldMk cId="1134011725" sldId="332"/>
            <ac:spMk id="17" creationId="{F93E0B60-0204-4F9C-8CD5-C9BD373E1A58}"/>
          </ac:spMkLst>
        </pc:spChg>
        <pc:spChg chg="del">
          <ac:chgData name="Bernd Hillebrand" userId="e1d38fb246dc8c8f" providerId="LiveId" clId="{37B4CC3D-410E-4841-9951-01C46174F10B}" dt="2020-08-06T15:20:15.473" v="3936" actId="478"/>
          <ac:spMkLst>
            <pc:docMk/>
            <pc:sldMk cId="1134011725" sldId="332"/>
            <ac:spMk id="21" creationId="{8A7855AB-6FF2-4B13-90CA-3914AE7C352C}"/>
          </ac:spMkLst>
        </pc:spChg>
        <pc:spChg chg="del">
          <ac:chgData name="Bernd Hillebrand" userId="e1d38fb246dc8c8f" providerId="LiveId" clId="{37B4CC3D-410E-4841-9951-01C46174F10B}" dt="2020-08-06T15:19:49.884" v="3934"/>
          <ac:spMkLst>
            <pc:docMk/>
            <pc:sldMk cId="1134011725" sldId="332"/>
            <ac:spMk id="49" creationId="{0BC9EFE1-D8CB-4668-9980-DB108327A794}"/>
          </ac:spMkLst>
        </pc:spChg>
        <pc:spChg chg="del">
          <ac:chgData name="Bernd Hillebrand" userId="e1d38fb246dc8c8f" providerId="LiveId" clId="{37B4CC3D-410E-4841-9951-01C46174F10B}" dt="2020-08-06T15:19:49.884" v="3934"/>
          <ac:spMkLst>
            <pc:docMk/>
            <pc:sldMk cId="1134011725" sldId="332"/>
            <ac:spMk id="53" creationId="{77DA6D33-2D62-458C-BF5D-DBF612FD557E}"/>
          </ac:spMkLst>
        </pc:spChg>
        <pc:grpChg chg="add del">
          <ac:chgData name="Bernd Hillebrand" userId="e1d38fb246dc8c8f" providerId="LiveId" clId="{37B4CC3D-410E-4841-9951-01C46174F10B}" dt="2020-08-06T15:23:54.613" v="3966" actId="26606"/>
          <ac:grpSpMkLst>
            <pc:docMk/>
            <pc:sldMk cId="1134011725" sldId="332"/>
            <ac:grpSpMk id="19" creationId="{3BFA0782-E4B3-4AE1-904C-1068137609CA}"/>
          </ac:grpSpMkLst>
        </pc:grpChg>
        <pc:grpChg chg="add del">
          <ac:chgData name="Bernd Hillebrand" userId="e1d38fb246dc8c8f" providerId="LiveId" clId="{37B4CC3D-410E-4841-9951-01C46174F10B}" dt="2020-08-06T15:23:54.613" v="3966" actId="26606"/>
          <ac:grpSpMkLst>
            <pc:docMk/>
            <pc:sldMk cId="1134011725" sldId="332"/>
            <ac:grpSpMk id="25" creationId="{2482B707-DAC7-4D8A-BA19-3771A51A641E}"/>
          </ac:grpSpMkLst>
        </pc:grpChg>
        <pc:picChg chg="mod">
          <ac:chgData name="Bernd Hillebrand" userId="e1d38fb246dc8c8f" providerId="LiveId" clId="{37B4CC3D-410E-4841-9951-01C46174F10B}" dt="2020-08-06T15:23:54.613" v="3966" actId="26606"/>
          <ac:picMkLst>
            <pc:docMk/>
            <pc:sldMk cId="1134011725" sldId="332"/>
            <ac:picMk id="12" creationId="{759E7B34-555F-4175-8FFA-59B72B216FA5}"/>
          </ac:picMkLst>
        </pc:picChg>
        <pc:picChg chg="del">
          <ac:chgData name="Bernd Hillebrand" userId="e1d38fb246dc8c8f" providerId="LiveId" clId="{37B4CC3D-410E-4841-9951-01C46174F10B}" dt="2020-08-06T15:19:49.884" v="3934"/>
          <ac:picMkLst>
            <pc:docMk/>
            <pc:sldMk cId="1134011725" sldId="332"/>
            <ac:picMk id="51" creationId="{7CBAE1BD-B8E4-4029-8AA2-C77E4FED9864}"/>
          </ac:picMkLst>
        </pc:picChg>
      </pc:sldChg>
      <pc:sldChg chg="addSp delSp add delAnim modAnim">
        <pc:chgData name="Bernd Hillebrand" userId="e1d38fb246dc8c8f" providerId="LiveId" clId="{37B4CC3D-410E-4841-9951-01C46174F10B}" dt="2020-08-06T15:20:57.326" v="3942"/>
        <pc:sldMkLst>
          <pc:docMk/>
          <pc:sldMk cId="2258665120" sldId="333"/>
        </pc:sldMkLst>
        <pc:spChg chg="add">
          <ac:chgData name="Bernd Hillebrand" userId="e1d38fb246dc8c8f" providerId="LiveId" clId="{37B4CC3D-410E-4841-9951-01C46174F10B}" dt="2020-08-06T15:20:57.326" v="3942"/>
          <ac:spMkLst>
            <pc:docMk/>
            <pc:sldMk cId="2258665120" sldId="333"/>
            <ac:spMk id="6" creationId="{D9BF81FE-9CCA-4331-BD16-441C65950162}"/>
          </ac:spMkLst>
        </pc:spChg>
        <pc:spChg chg="del">
          <ac:chgData name="Bernd Hillebrand" userId="e1d38fb246dc8c8f" providerId="LiveId" clId="{37B4CC3D-410E-4841-9951-01C46174F10B}" dt="2020-08-06T15:20:56.980" v="3941" actId="478"/>
          <ac:spMkLst>
            <pc:docMk/>
            <pc:sldMk cId="2258665120" sldId="333"/>
            <ac:spMk id="8" creationId="{78EB571B-5AA0-4BC3-B5B3-ECD096FE69FD}"/>
          </ac:spMkLst>
        </pc:spChg>
      </pc:sldChg>
      <pc:sldChg chg="addSp delSp add delAnim modAnim">
        <pc:chgData name="Bernd Hillebrand" userId="e1d38fb246dc8c8f" providerId="LiveId" clId="{37B4CC3D-410E-4841-9951-01C46174F10B}" dt="2020-08-06T15:21:12.552" v="3946"/>
        <pc:sldMkLst>
          <pc:docMk/>
          <pc:sldMk cId="1149992021" sldId="334"/>
        </pc:sldMkLst>
        <pc:spChg chg="del">
          <ac:chgData name="Bernd Hillebrand" userId="e1d38fb246dc8c8f" providerId="LiveId" clId="{37B4CC3D-410E-4841-9951-01C46174F10B}" dt="2020-08-06T15:21:12.236" v="3945" actId="478"/>
          <ac:spMkLst>
            <pc:docMk/>
            <pc:sldMk cId="1149992021" sldId="334"/>
            <ac:spMk id="6" creationId="{D9BF81FE-9CCA-4331-BD16-441C65950162}"/>
          </ac:spMkLst>
        </pc:spChg>
        <pc:spChg chg="add">
          <ac:chgData name="Bernd Hillebrand" userId="e1d38fb246dc8c8f" providerId="LiveId" clId="{37B4CC3D-410E-4841-9951-01C46174F10B}" dt="2020-08-06T15:21:12.552" v="3946"/>
          <ac:spMkLst>
            <pc:docMk/>
            <pc:sldMk cId="1149992021" sldId="334"/>
            <ac:spMk id="8" creationId="{01586631-07C9-4E7B-B19B-AEF472A5F822}"/>
          </ac:spMkLst>
        </pc:spChg>
      </pc:sldChg>
      <pc:sldChg chg="addSp delSp modSp add mod setBg delAnim modAnim">
        <pc:chgData name="Bernd Hillebrand" userId="e1d38fb246dc8c8f" providerId="LiveId" clId="{37B4CC3D-410E-4841-9951-01C46174F10B}" dt="2020-08-06T15:23:54.728" v="3967" actId="26606"/>
        <pc:sldMkLst>
          <pc:docMk/>
          <pc:sldMk cId="4085902285" sldId="335"/>
        </pc:sldMkLst>
        <pc:spChg chg="add mod ord">
          <ac:chgData name="Bernd Hillebrand" userId="e1d38fb246dc8c8f" providerId="LiveId" clId="{37B4CC3D-410E-4841-9951-01C46174F10B}" dt="2020-08-06T15:23:54.728" v="3967" actId="26606"/>
          <ac:spMkLst>
            <pc:docMk/>
            <pc:sldMk cId="4085902285" sldId="335"/>
            <ac:spMk id="2" creationId="{E53228AC-750D-47F3-902C-E60FAF0AB790}"/>
          </ac:spMkLst>
        </pc:spChg>
        <pc:spChg chg="del">
          <ac:chgData name="Bernd Hillebrand" userId="e1d38fb246dc8c8f" providerId="LiveId" clId="{37B4CC3D-410E-4841-9951-01C46174F10B}" dt="2020-08-06T15:21:45.409" v="3952"/>
          <ac:spMkLst>
            <pc:docMk/>
            <pc:sldMk cId="4085902285" sldId="335"/>
            <ac:spMk id="3" creationId="{1745E335-CCB8-4552-83D5-2EA1F0A44442}"/>
          </ac:spMkLst>
        </pc:spChg>
        <pc:spChg chg="add del mod">
          <ac:chgData name="Bernd Hillebrand" userId="e1d38fb246dc8c8f" providerId="LiveId" clId="{37B4CC3D-410E-4841-9951-01C46174F10B}" dt="2020-08-06T15:23:54.728" v="3967" actId="26606"/>
          <ac:spMkLst>
            <pc:docMk/>
            <pc:sldMk cId="4085902285" sldId="335"/>
            <ac:spMk id="4" creationId="{5EE93BE7-B851-4B16-8CA0-9A88A8707390}"/>
          </ac:spMkLst>
        </pc:spChg>
        <pc:spChg chg="add">
          <ac:chgData name="Bernd Hillebrand" userId="e1d38fb246dc8c8f" providerId="LiveId" clId="{37B4CC3D-410E-4841-9951-01C46174F10B}" dt="2020-08-06T15:21:30.084" v="3950"/>
          <ac:spMkLst>
            <pc:docMk/>
            <pc:sldMk cId="4085902285" sldId="335"/>
            <ac:spMk id="6" creationId="{7136DC7D-27A1-47C6-BCB5-0072ACE4F10C}"/>
          </ac:spMkLst>
        </pc:spChg>
        <pc:spChg chg="mod">
          <ac:chgData name="Bernd Hillebrand" userId="e1d38fb246dc8c8f" providerId="LiveId" clId="{37B4CC3D-410E-4841-9951-01C46174F10B}" dt="2020-08-06T15:23:54.728" v="3967" actId="26606"/>
          <ac:spMkLst>
            <pc:docMk/>
            <pc:sldMk cId="4085902285" sldId="335"/>
            <ac:spMk id="7" creationId="{B3C5DB9D-FA1F-41CA-B69B-2E943C82BF96}"/>
          </ac:spMkLst>
        </pc:spChg>
        <pc:spChg chg="del">
          <ac:chgData name="Bernd Hillebrand" userId="e1d38fb246dc8c8f" providerId="LiveId" clId="{37B4CC3D-410E-4841-9951-01C46174F10B}" dt="2020-08-06T15:21:29.790" v="3949" actId="478"/>
          <ac:spMkLst>
            <pc:docMk/>
            <pc:sldMk cId="4085902285" sldId="335"/>
            <ac:spMk id="8" creationId="{01586631-07C9-4E7B-B19B-AEF472A5F822}"/>
          </ac:spMkLst>
        </pc:spChg>
        <pc:spChg chg="add del">
          <ac:chgData name="Bernd Hillebrand" userId="e1d38fb246dc8c8f" providerId="LiveId" clId="{37B4CC3D-410E-4841-9951-01C46174F10B}" dt="2020-08-06T15:23:54.728" v="3967" actId="26606"/>
          <ac:spMkLst>
            <pc:docMk/>
            <pc:sldMk cId="4085902285" sldId="335"/>
            <ac:spMk id="17" creationId="{0BC9EFE1-D8CB-4668-9980-DB108327A794}"/>
          </ac:spMkLst>
        </pc:spChg>
        <pc:spChg chg="add del">
          <ac:chgData name="Bernd Hillebrand" userId="e1d38fb246dc8c8f" providerId="LiveId" clId="{37B4CC3D-410E-4841-9951-01C46174F10B}" dt="2020-08-06T15:23:54.728" v="3967" actId="26606"/>
          <ac:spMkLst>
            <pc:docMk/>
            <pc:sldMk cId="4085902285" sldId="335"/>
            <ac:spMk id="21" creationId="{77DA6D33-2D62-458C-BF5D-DBF612FD557E}"/>
          </ac:spMkLst>
        </pc:spChg>
        <pc:picChg chg="mod">
          <ac:chgData name="Bernd Hillebrand" userId="e1d38fb246dc8c8f" providerId="LiveId" clId="{37B4CC3D-410E-4841-9951-01C46174F10B}" dt="2020-08-06T15:23:54.728" v="3967" actId="26606"/>
          <ac:picMkLst>
            <pc:docMk/>
            <pc:sldMk cId="4085902285" sldId="335"/>
            <ac:picMk id="12" creationId="{759E7B34-555F-4175-8FFA-59B72B216FA5}"/>
          </ac:picMkLst>
        </pc:picChg>
        <pc:picChg chg="add del">
          <ac:chgData name="Bernd Hillebrand" userId="e1d38fb246dc8c8f" providerId="LiveId" clId="{37B4CC3D-410E-4841-9951-01C46174F10B}" dt="2020-08-06T15:23:54.728" v="3967" actId="26606"/>
          <ac:picMkLst>
            <pc:docMk/>
            <pc:sldMk cId="4085902285" sldId="335"/>
            <ac:picMk id="19" creationId="{7CBAE1BD-B8E4-4029-8AA2-C77E4FED98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EA36044-3097-4F7F-AFE3-C1C022ECF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DD7F40A2-9BD9-4267-A4F1-41AF96B24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9A59056-6F8A-4E42-9AAD-F857ECB6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8AE2284-9E6E-431A-B87B-5392FC3E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86D3777-993A-4AF4-89A1-AD059353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48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3B32B6E-D269-487E-95BC-D73047B8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45065257-CDAC-43B0-AE54-553614158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9C73BAA-99AB-4647-B564-92BB3BD1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683E1D0-9E11-4BF4-AFD2-A7A07F00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12ADCAC-0EE4-4E05-A312-F12DC483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55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685AEBDD-8587-474E-9E6C-2751CE7F9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710ACA90-5A91-4DC7-AE36-F98801BE8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6826903-AE73-419E-9515-8E68ADCC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7913AC6-B62B-4431-B9FB-0AF9F426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6ED39ED-E11B-4205-A86E-B373800A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90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0005F53-E90C-422F-AC65-B1CCA289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D5378BF-FED0-4690-A43A-24C8FB790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FB79813-C91A-4E55-83FE-E743EA19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59876BF-14E0-4304-9F23-A6DF66AA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826ABEE-BC8F-4A30-914C-BC43CAAF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9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D5D2F07-1201-438F-B8C4-B5751073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219C36C8-113A-4FEB-B0BF-94B3A3E4D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7E33F201-97A8-4833-9E13-9BF2ED3E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1AD0970-C165-4AED-9D86-BACEF733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4C8BE8-B6DF-4481-8D08-5F86C517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24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82941A3-B56B-458E-A6A4-A36D3FFD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915B7CA-A5C7-40B2-9BF8-945DF1CB5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6DB1CF4D-E196-4165-97AA-DE5A4A4F5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71C0E079-73E1-4A1A-B2E5-3F549B95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0DA52F66-78F7-4045-BB03-D8E528F2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2D51F51-123E-4621-9EDA-A6FF29E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75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1B7E3A-7786-4A0F-AF26-A4B3FDCD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2C944BA-22A5-425D-95A8-85ED55B2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0B7D6FEF-F581-418E-A2E6-5F406C4C9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FCFA23DF-9111-48BF-85C5-4892D0DA7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1E88C8C4-C2BF-4F70-9C90-28BF8B777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B007ABD5-CFA5-49CD-951C-707BCC50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02559EB1-6182-45A7-92CD-CAF6F0BA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E180F1C0-759F-4F97-BCFC-77FF93DE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63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5476B1E-A717-416E-A8B8-4E22CAF4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9156F240-4782-4D94-8EB4-DFECEC4E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8C39865-F9A1-4C86-9553-A7E0526F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81298FA5-B888-4FFE-83F8-85BA08B3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EB426F2F-A939-401A-901B-261551A9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2B6E7F41-8213-4616-A116-BEE27BAE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26754CAB-8281-4852-854A-B3548B07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11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AD523C-9C62-4A39-9FE1-FC04A90A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61B7F59-183C-447D-A084-7BCEC83E4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7435EDC0-DC80-4B3C-9F24-827B4BE65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99779630-FD61-4BF2-BBF0-D3A2F2BE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6368806-55B8-4DC4-A3EA-FAD8C585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B8E429AD-1CCE-422C-A9A8-2783E5E2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238FC88-F7B6-445B-973C-D3EA0A2C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D86D1AFE-3CAB-465F-BF74-37DF1397B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A63CBC-F1BA-4F6C-B1EC-751CA7A61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C8E5809C-1719-4586-9124-7632FC4B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FC469D4-179F-4888-827D-98A8D1DA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154AEB9D-88E3-4748-839F-1DE758E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23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0DC4D9BB-7BC7-4347-A558-CD3A0343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098722D-A62D-4698-A460-8C659240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C8D6B79-93FF-40FE-8143-8C4A04AD5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9504-ED8A-4BD8-8068-AAFDCB561C2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440AF41-014E-4154-A2B3-5821227F6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A17CA3B-9EA4-4537-B1FB-0A46CC020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665F-1B43-414C-8E14-50132CE593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68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pWcbM3OtQ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3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5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4E3B63-C825-475A-A86D-AD14225A8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4" y="802955"/>
            <a:ext cx="5782935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dirty="0">
                <a:solidFill>
                  <a:srgbClr val="000000"/>
                </a:solidFill>
              </a:rPr>
              <a:t>Liquide </a:t>
            </a:r>
            <a:r>
              <a:rPr lang="en-US" sz="4400" b="1" dirty="0" err="1">
                <a:solidFill>
                  <a:srgbClr val="000000"/>
                </a:solidFill>
              </a:rPr>
              <a:t>Jugendverbände</a:t>
            </a:r>
            <a:r>
              <a:rPr lang="en-US" sz="4400" b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8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Essen enthält.&#10;&#10;Automatisch generierte Beschreibung">
            <a:extLst>
              <a:ext uri="{FF2B5EF4-FFF2-40B4-BE49-F238E27FC236}">
                <a16:creationId xmlns="" xmlns:a16="http://schemas.microsoft.com/office/drawing/2014/main" id="{1C5CF50E-2423-46FB-9DDD-508683803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25233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5C0EDC11-568F-45AE-8410-BDBCDAA9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2421682"/>
            <a:ext cx="5782934" cy="3639289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l">
              <a:buClr>
                <a:srgbClr val="5FECFF"/>
              </a:buClr>
            </a:pPr>
            <a:r>
              <a:rPr lang="en-US" sz="2700" dirty="0" err="1">
                <a:solidFill>
                  <a:srgbClr val="000000"/>
                </a:solidFill>
              </a:rPr>
              <a:t>Wenn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feste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Strukturen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</a:p>
          <a:p>
            <a:pPr algn="l">
              <a:buClr>
                <a:srgbClr val="5FECFF"/>
              </a:buClr>
            </a:pPr>
            <a:r>
              <a:rPr lang="en-US" sz="2700" dirty="0">
                <a:solidFill>
                  <a:srgbClr val="000000"/>
                </a:solidFill>
              </a:rPr>
              <a:t>		</a:t>
            </a:r>
            <a:r>
              <a:rPr lang="en-US" sz="2700" dirty="0" err="1">
                <a:solidFill>
                  <a:srgbClr val="000000"/>
                </a:solidFill>
              </a:rPr>
              <a:t>durchlässig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en-US" sz="2700" dirty="0" err="1">
                <a:solidFill>
                  <a:srgbClr val="000000"/>
                </a:solidFill>
              </a:rPr>
              <a:t>werden</a:t>
            </a:r>
            <a:r>
              <a:rPr lang="en-US" sz="2700" dirty="0">
                <a:solidFill>
                  <a:srgbClr val="000000"/>
                </a:solidFill>
              </a:rPr>
              <a:t>…</a:t>
            </a:r>
          </a:p>
          <a:p>
            <a:pPr indent="-228600" algn="l">
              <a:buClr>
                <a:srgbClr val="5FECFF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indent="-228600" algn="l">
              <a:buClr>
                <a:srgbClr val="5FECFF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indent="-228600" algn="l">
              <a:buClr>
                <a:srgbClr val="5FECFF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indent="-228600" algn="l">
              <a:buClr>
                <a:srgbClr val="5FECFF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indent="-228600" algn="l">
              <a:buClr>
                <a:srgbClr val="5FECFF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indent="-228600" algn="l">
              <a:buClr>
                <a:srgbClr val="5FECFF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indent="-228600" algn="l">
              <a:buClr>
                <a:srgbClr val="5FECFF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algn="l">
              <a:buClr>
                <a:srgbClr val="5FECFF"/>
              </a:buClr>
            </a:pPr>
            <a:r>
              <a:rPr lang="en-US" sz="1800" dirty="0">
                <a:solidFill>
                  <a:srgbClr val="000000"/>
                </a:solidFill>
              </a:rPr>
              <a:t>Prof. Dr. Bernd Hillebrand, KH-Freiburg</a:t>
            </a:r>
          </a:p>
          <a:p>
            <a:pPr algn="l">
              <a:lnSpc>
                <a:spcPct val="130000"/>
              </a:lnSpc>
              <a:buClr>
                <a:srgbClr val="5FECFF"/>
              </a:buClr>
            </a:pPr>
            <a:r>
              <a:rPr lang="en-US" sz="1900" dirty="0">
                <a:solidFill>
                  <a:srgbClr val="000000"/>
                </a:solidFill>
              </a:rPr>
              <a:t>#</a:t>
            </a:r>
            <a:r>
              <a:rPr lang="en-US" sz="1900" dirty="0" err="1">
                <a:solidFill>
                  <a:srgbClr val="000000"/>
                </a:solidFill>
              </a:rPr>
              <a:t>jugendpastoralessymposion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Altenberg</a:t>
            </a:r>
            <a:r>
              <a:rPr lang="en-US" sz="1900" dirty="0" smtClean="0">
                <a:solidFill>
                  <a:srgbClr val="000000"/>
                </a:solidFill>
              </a:rPr>
              <a:t>, </a:t>
            </a:r>
            <a:r>
              <a:rPr lang="en-US" sz="1900" dirty="0" err="1" smtClean="0">
                <a:solidFill>
                  <a:srgbClr val="000000"/>
                </a:solidFill>
              </a:rPr>
              <a:t>Odenthal</a:t>
            </a:r>
            <a:r>
              <a:rPr lang="en-US" sz="1900" dirty="0" smtClean="0">
                <a:solidFill>
                  <a:srgbClr val="000000"/>
                </a:solidFill>
              </a:rPr>
              <a:t> 17</a:t>
            </a:r>
            <a:r>
              <a:rPr lang="en-US" sz="1900" dirty="0">
                <a:solidFill>
                  <a:srgbClr val="000000"/>
                </a:solidFill>
              </a:rPr>
              <a:t>./18.09.2020</a:t>
            </a:r>
          </a:p>
        </p:txBody>
      </p:sp>
    </p:spTree>
    <p:extLst>
      <p:ext uri="{BB962C8B-B14F-4D97-AF65-F5344CB8AC3E}">
        <p14:creationId xmlns:p14="http://schemas.microsoft.com/office/powerpoint/2010/main" val="33447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6A3934-A182-4123-A060-C9F7762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Vernetzen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Netzwerkpunkte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offene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 err="1">
                <a:solidFill>
                  <a:srgbClr val="000000"/>
                </a:solidFill>
              </a:rPr>
              <a:t>Gemeinschaftsorte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Inhaltsplatzhalter 14">
            <a:extLst>
              <a:ext uri="{FF2B5EF4-FFF2-40B4-BE49-F238E27FC236}">
                <a16:creationId xmlns="" xmlns:a16="http://schemas.microsoft.com/office/drawing/2014/main" id="{AF2880B1-F133-4772-A81B-313DE469E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r="3812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EBF816DD-484D-4139-90D0-1A26DB9FE2C9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000000"/>
                </a:solidFill>
              </a:rPr>
              <a:t>Harrison White: identity and control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Knotenpunkte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entstehen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durch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i="1" dirty="0">
                <a:solidFill>
                  <a:srgbClr val="000000"/>
                </a:solidFill>
              </a:rPr>
              <a:t>stories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0000"/>
                </a:solidFill>
              </a:rPr>
              <a:t>Story-sets </a:t>
            </a:r>
            <a:r>
              <a:rPr lang="en-US" sz="2500" dirty="0" err="1">
                <a:solidFill>
                  <a:srgbClr val="000000"/>
                </a:solidFill>
              </a:rPr>
              <a:t>sind</a:t>
            </a:r>
            <a:r>
              <a:rPr lang="en-US" sz="2500" dirty="0">
                <a:solidFill>
                  <a:srgbClr val="000000"/>
                </a:solidFill>
              </a:rPr>
              <a:t>:</a:t>
            </a:r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err="1">
                <a:solidFill>
                  <a:srgbClr val="000000"/>
                </a:solidFill>
              </a:rPr>
              <a:t>Sinnpotenzial</a:t>
            </a:r>
            <a:endParaRPr lang="en-US" sz="2500" dirty="0">
              <a:solidFill>
                <a:srgbClr val="000000"/>
              </a:solidFill>
            </a:endParaRPr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err="1">
                <a:solidFill>
                  <a:srgbClr val="000000"/>
                </a:solidFill>
              </a:rPr>
              <a:t>Sozialpotenzial</a:t>
            </a:r>
            <a:endParaRPr lang="en-US" sz="2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err="1">
                <a:solidFill>
                  <a:srgbClr val="000000"/>
                </a:solidFill>
              </a:rPr>
              <a:t>Ereignispotenzial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6A3934-A182-4123-A060-C9F7762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Vernetzen</a:t>
            </a:r>
            <a:r>
              <a:rPr lang="en-US" sz="2400" dirty="0">
                <a:solidFill>
                  <a:srgbClr val="0070C0"/>
                </a:solidFill>
              </a:rPr>
              <a:t> -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Netzwerkpunkte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offene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 err="1">
                <a:solidFill>
                  <a:srgbClr val="000000"/>
                </a:solidFill>
              </a:rPr>
              <a:t>Gemeinschaftsorte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Inhaltsplatzhalter 14">
            <a:extLst>
              <a:ext uri="{FF2B5EF4-FFF2-40B4-BE49-F238E27FC236}">
                <a16:creationId xmlns="" xmlns:a16="http://schemas.microsoft.com/office/drawing/2014/main" id="{AF2880B1-F133-4772-A81B-313DE469E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r="3812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EBF816DD-484D-4139-90D0-1A26DB9FE2C9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000000"/>
                </a:solidFill>
              </a:rPr>
              <a:t>Bruno Latour: ANT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Jede</a:t>
            </a:r>
            <a:r>
              <a:rPr lang="en-US" sz="2500" dirty="0">
                <a:solidFill>
                  <a:srgbClr val="000000"/>
                </a:solidFill>
              </a:rPr>
              <a:t>*r </a:t>
            </a:r>
            <a:r>
              <a:rPr lang="en-US" sz="2500" dirty="0" err="1">
                <a:solidFill>
                  <a:srgbClr val="000000"/>
                </a:solidFill>
              </a:rPr>
              <a:t>Akteur</a:t>
            </a:r>
            <a:r>
              <a:rPr lang="en-US" sz="2500" dirty="0">
                <a:solidFill>
                  <a:srgbClr val="000000"/>
                </a:solidFill>
              </a:rPr>
              <a:t>*in </a:t>
            </a:r>
            <a:r>
              <a:rPr lang="en-US" sz="2500" dirty="0" err="1">
                <a:solidFill>
                  <a:srgbClr val="000000"/>
                </a:solidFill>
              </a:rPr>
              <a:t>ist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selbst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Netzwerk</a:t>
            </a:r>
            <a:r>
              <a:rPr lang="en-US" sz="2500" dirty="0">
                <a:solidFill>
                  <a:srgbClr val="000000"/>
                </a:solidFill>
              </a:rPr>
              <a:t> von </a:t>
            </a:r>
            <a:r>
              <a:rPr lang="en-US" sz="2500" dirty="0" err="1">
                <a:solidFill>
                  <a:srgbClr val="000000"/>
                </a:solidFill>
              </a:rPr>
              <a:t>Geschichten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Dinge/</a:t>
            </a:r>
            <a:r>
              <a:rPr lang="en-US" sz="2500" dirty="0" err="1">
                <a:solidFill>
                  <a:srgbClr val="000000"/>
                </a:solidFill>
              </a:rPr>
              <a:t>Artifakte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sind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Akteur</a:t>
            </a:r>
            <a:r>
              <a:rPr lang="en-US" sz="2500" dirty="0">
                <a:solidFill>
                  <a:srgbClr val="000000"/>
                </a:solidFill>
              </a:rPr>
              <a:t>*</a:t>
            </a:r>
            <a:r>
              <a:rPr lang="en-US" sz="2500" dirty="0" err="1">
                <a:solidFill>
                  <a:srgbClr val="000000"/>
                </a:solidFill>
              </a:rPr>
              <a:t>innen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Gruppenverdichtungen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sind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situative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Momente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6A3934-A182-4123-A060-C9F7762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Vernetzen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Netzwerkpunkte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offene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 err="1">
                <a:solidFill>
                  <a:srgbClr val="000000"/>
                </a:solidFill>
              </a:rPr>
              <a:t>Gemeinschaftsorte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Inhaltsplatzhalter 14">
            <a:extLst>
              <a:ext uri="{FF2B5EF4-FFF2-40B4-BE49-F238E27FC236}">
                <a16:creationId xmlns="" xmlns:a16="http://schemas.microsoft.com/office/drawing/2014/main" id="{AF2880B1-F133-4772-A81B-313DE469E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r="3813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EBF816DD-484D-4139-90D0-1A26DB9FE2C9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 err="1">
                <a:solidFill>
                  <a:srgbClr val="000000"/>
                </a:solidFill>
              </a:rPr>
              <a:t>Verbandsgruppen</a:t>
            </a:r>
            <a:endParaRPr lang="en-US" sz="25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Verbände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müssen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gruppen</a:t>
            </a:r>
            <a:r>
              <a:rPr lang="en-US" sz="2500" dirty="0">
                <a:solidFill>
                  <a:srgbClr val="000000"/>
                </a:solidFill>
              </a:rPr>
              <a:t>- und </a:t>
            </a:r>
            <a:r>
              <a:rPr lang="en-US" sz="2500" dirty="0" err="1">
                <a:solidFill>
                  <a:srgbClr val="000000"/>
                </a:solidFill>
              </a:rPr>
              <a:t>gemeinschaftsbildend</a:t>
            </a:r>
            <a:r>
              <a:rPr lang="en-US" sz="2500" dirty="0">
                <a:solidFill>
                  <a:srgbClr val="000000"/>
                </a:solidFill>
              </a:rPr>
              <a:t> sein.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Verdichtungen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entstehen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durch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i="1" dirty="0">
                <a:solidFill>
                  <a:srgbClr val="000000"/>
                </a:solidFill>
              </a:rPr>
              <a:t>stories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Dafür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braucht</a:t>
            </a:r>
            <a:r>
              <a:rPr lang="en-US" sz="2500" dirty="0">
                <a:solidFill>
                  <a:srgbClr val="000000"/>
                </a:solidFill>
              </a:rPr>
              <a:t> es </a:t>
            </a:r>
            <a:r>
              <a:rPr lang="en-US" sz="2500" dirty="0" err="1">
                <a:solidFill>
                  <a:srgbClr val="000000"/>
                </a:solidFill>
              </a:rPr>
              <a:t>Kontakträume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575" y="2084787"/>
            <a:ext cx="5820113" cy="14014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 sz="4000" dirty="0">
                <a:solidFill>
                  <a:srgbClr val="0070C0"/>
                </a:solidFill>
              </a:rPr>
              <a:t>3. </a:t>
            </a:r>
            <a:r>
              <a:rPr lang="en-US" sz="4000" dirty="0" err="1">
                <a:solidFill>
                  <a:srgbClr val="0070C0"/>
                </a:solidFill>
              </a:rPr>
              <a:t>Erzählen</a:t>
            </a:r>
            <a:r>
              <a:rPr lang="en-US" sz="4000" dirty="0">
                <a:solidFill>
                  <a:srgbClr val="0070C0"/>
                </a:solidFill>
              </a:rPr>
              <a:t> und </a:t>
            </a:r>
            <a:r>
              <a:rPr lang="en-US" sz="4000" dirty="0" err="1">
                <a:solidFill>
                  <a:srgbClr val="0070C0"/>
                </a:solidFill>
              </a:rPr>
              <a:t>erleben</a:t>
            </a:r>
            <a:r>
              <a:rPr lang="en-US" sz="4000" dirty="0">
                <a:solidFill>
                  <a:srgbClr val="0070C0"/>
                </a:solidFill>
              </a:rPr>
              <a:t> - </a:t>
            </a:r>
          </a:p>
          <a:p>
            <a:pPr marL="457200" indent="-457200"/>
            <a:r>
              <a:rPr lang="en-US" sz="4000" dirty="0">
                <a:solidFill>
                  <a:srgbClr val="000000"/>
                </a:solidFill>
              </a:rPr>
              <a:t>	</a:t>
            </a:r>
            <a:r>
              <a:rPr lang="en-US" sz="4000" dirty="0" err="1">
                <a:solidFill>
                  <a:srgbClr val="000000"/>
                </a:solidFill>
              </a:rPr>
              <a:t>Jugendpastorale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Kontakträume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als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000" dirty="0" err="1">
                <a:solidFill>
                  <a:srgbClr val="000000"/>
                </a:solidFill>
              </a:rPr>
              <a:t>Erzähl</a:t>
            </a:r>
            <a:r>
              <a:rPr lang="en-US" sz="4000" dirty="0">
                <a:solidFill>
                  <a:srgbClr val="000000"/>
                </a:solidFill>
              </a:rPr>
              <a:t>- und </a:t>
            </a:r>
            <a:r>
              <a:rPr lang="en-US" sz="4000" dirty="0" err="1">
                <a:solidFill>
                  <a:srgbClr val="000000"/>
                </a:solidFill>
              </a:rPr>
              <a:t>Erlebnisorte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3" name="Freeform 49">
            <a:extLst>
              <a:ext uri="{FF2B5EF4-FFF2-40B4-BE49-F238E27FC236}">
                <a16:creationId xmlns=""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fik 11" descr="Ein Bild, das Person, draußen, Gebäude, Gruppe enthält.&#10;&#10;Automatisch generierte Beschreibung">
            <a:extLst>
              <a:ext uri="{FF2B5EF4-FFF2-40B4-BE49-F238E27FC236}">
                <a16:creationId xmlns="" xmlns:a16="http://schemas.microsoft.com/office/drawing/2014/main" id="{759E7B34-555F-4175-8FFA-59B72B216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r="-1" b="9209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549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20">
            <a:extLst>
              <a:ext uri="{FF2B5EF4-FFF2-40B4-BE49-F238E27FC236}">
                <a16:creationId xmlns="" xmlns:a16="http://schemas.microsoft.com/office/drawing/2014/main" id="{B3C5DB9D-FA1F-41CA-B69B-2E943C82BF96}"/>
              </a:ext>
            </a:extLst>
          </p:cNvPr>
          <p:cNvSpPr txBox="1">
            <a:spLocks/>
          </p:cNvSpPr>
          <p:nvPr/>
        </p:nvSpPr>
        <p:spPr>
          <a:xfrm>
            <a:off x="6094503" y="480853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</a:rPr>
              <a:t>3. </a:t>
            </a:r>
            <a:r>
              <a:rPr lang="en-US" sz="2400" dirty="0" err="1">
                <a:solidFill>
                  <a:srgbClr val="0070C0"/>
                </a:solidFill>
              </a:rPr>
              <a:t>Erzählen</a:t>
            </a:r>
            <a:r>
              <a:rPr lang="en-US" sz="2400" dirty="0">
                <a:solidFill>
                  <a:srgbClr val="0070C0"/>
                </a:solidFill>
              </a:rPr>
              <a:t> und </a:t>
            </a:r>
            <a:r>
              <a:rPr lang="en-US" sz="2400" dirty="0" err="1">
                <a:solidFill>
                  <a:srgbClr val="0070C0"/>
                </a:solidFill>
              </a:rPr>
              <a:t>erleben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Jugendpastorale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Kontakträume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Erzähl</a:t>
            </a:r>
            <a:r>
              <a:rPr lang="en-US" sz="2400" dirty="0">
                <a:solidFill>
                  <a:srgbClr val="000000"/>
                </a:solidFill>
              </a:rPr>
              <a:t>- und </a:t>
            </a:r>
            <a:r>
              <a:rPr lang="en-US" sz="2400" dirty="0" err="1">
                <a:solidFill>
                  <a:srgbClr val="000000"/>
                </a:solidFill>
              </a:rPr>
              <a:t>Erlebnisorte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7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fik 11" descr="Ein Bild, das Person, draußen, Gebäude, Gruppe enthält.&#10;&#10;Automatisch generierte Beschreibung">
            <a:extLst>
              <a:ext uri="{FF2B5EF4-FFF2-40B4-BE49-F238E27FC236}">
                <a16:creationId xmlns="" xmlns:a16="http://schemas.microsoft.com/office/drawing/2014/main" id="{759E7B34-555F-4175-8FFA-59B72B216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2894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01586631-07C9-4E7B-B19B-AEF472A5F822}"/>
              </a:ext>
            </a:extLst>
          </p:cNvPr>
          <p:cNvSpPr txBox="1"/>
          <p:nvPr/>
        </p:nvSpPr>
        <p:spPr>
          <a:xfrm>
            <a:off x="6094503" y="2705100"/>
            <a:ext cx="5525997" cy="2139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000000"/>
                </a:solidFill>
              </a:rPr>
              <a:t>Johann Baptist Metz: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Kirche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als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Erzählgemeinschaft</a:t>
            </a: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Erinnerung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wird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zur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Hoffnungsgeschichte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20">
            <a:extLst>
              <a:ext uri="{FF2B5EF4-FFF2-40B4-BE49-F238E27FC236}">
                <a16:creationId xmlns="" xmlns:a16="http://schemas.microsoft.com/office/drawing/2014/main" id="{B3C5DB9D-FA1F-41CA-B69B-2E943C82BF96}"/>
              </a:ext>
            </a:extLst>
          </p:cNvPr>
          <p:cNvSpPr txBox="1">
            <a:spLocks/>
          </p:cNvSpPr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</a:rPr>
              <a:t>3. </a:t>
            </a:r>
            <a:r>
              <a:rPr lang="en-US" sz="2400" dirty="0" err="1">
                <a:solidFill>
                  <a:srgbClr val="0070C0"/>
                </a:solidFill>
              </a:rPr>
              <a:t>Erzählen</a:t>
            </a:r>
            <a:r>
              <a:rPr lang="en-US" sz="2400" dirty="0">
                <a:solidFill>
                  <a:srgbClr val="0070C0"/>
                </a:solidFill>
              </a:rPr>
              <a:t> und </a:t>
            </a:r>
            <a:r>
              <a:rPr lang="en-US" sz="2400" dirty="0" err="1">
                <a:solidFill>
                  <a:srgbClr val="0070C0"/>
                </a:solidFill>
              </a:rPr>
              <a:t>erleben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Jugendpastorale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Kontakträume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Erzähl</a:t>
            </a:r>
            <a:r>
              <a:rPr lang="en-US" sz="2400" dirty="0">
                <a:solidFill>
                  <a:srgbClr val="000000"/>
                </a:solidFill>
              </a:rPr>
              <a:t>- und </a:t>
            </a:r>
            <a:r>
              <a:rPr lang="en-US" sz="2400" dirty="0" err="1">
                <a:solidFill>
                  <a:srgbClr val="000000"/>
                </a:solidFill>
              </a:rPr>
              <a:t>Erlebnisorte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fik 11" descr="Ein Bild, das Person, draußen, Gebäude, Gruppe enthält.&#10;&#10;Automatisch generierte Beschreibung">
            <a:extLst>
              <a:ext uri="{FF2B5EF4-FFF2-40B4-BE49-F238E27FC236}">
                <a16:creationId xmlns="" xmlns:a16="http://schemas.microsoft.com/office/drawing/2014/main" id="{759E7B34-555F-4175-8FFA-59B72B216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2894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D9BF81FE-9CCA-4331-BD16-441C65950162}"/>
              </a:ext>
            </a:extLst>
          </p:cNvPr>
          <p:cNvSpPr txBox="1"/>
          <p:nvPr/>
        </p:nvSpPr>
        <p:spPr>
          <a:xfrm>
            <a:off x="6094503" y="2257006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500" b="1" dirty="0" err="1">
                <a:solidFill>
                  <a:srgbClr val="000000"/>
                </a:solidFill>
              </a:rPr>
              <a:t>Dialogische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Erzählgemeinschaft</a:t>
            </a:r>
            <a:endParaRPr lang="en-US" sz="2500" b="1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Verbales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Narrativ</a:t>
            </a: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Erlebnischarakter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fik 11" descr="Ein Bild, das Person, draußen, Gebäude, Gruppe enthält.&#10;&#10;Automatisch generierte Beschreibung">
            <a:extLst>
              <a:ext uri="{FF2B5EF4-FFF2-40B4-BE49-F238E27FC236}">
                <a16:creationId xmlns="" xmlns:a16="http://schemas.microsoft.com/office/drawing/2014/main" id="{759E7B34-555F-4175-8FFA-59B72B216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7" b="12894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01586631-07C9-4E7B-B19B-AEF472A5F822}"/>
              </a:ext>
            </a:extLst>
          </p:cNvPr>
          <p:cNvSpPr txBox="1"/>
          <p:nvPr/>
        </p:nvSpPr>
        <p:spPr>
          <a:xfrm>
            <a:off x="6096000" y="2518045"/>
            <a:ext cx="5888066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rgbClr val="000000"/>
                </a:solidFill>
              </a:rPr>
              <a:t>Gemeinschaftsorte</a:t>
            </a:r>
            <a:r>
              <a:rPr lang="en-US" sz="2500" b="1" dirty="0">
                <a:solidFill>
                  <a:srgbClr val="000000"/>
                </a:solidFill>
              </a:rPr>
              <a:t> von </a:t>
            </a:r>
            <a:r>
              <a:rPr lang="en-US" sz="2500" b="1" dirty="0" err="1">
                <a:solidFill>
                  <a:srgbClr val="000000"/>
                </a:solidFill>
              </a:rPr>
              <a:t>Jugendlichen</a:t>
            </a:r>
            <a:endParaRPr lang="en-US" sz="2500" b="1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Polyzentrische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Entgrenzung</a:t>
            </a:r>
            <a:endParaRPr lang="en-US" sz="2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err="1">
                <a:solidFill>
                  <a:srgbClr val="000000"/>
                </a:solidFill>
              </a:rPr>
              <a:t>Jesuanische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Zusagekultur</a:t>
            </a:r>
            <a:endParaRPr lang="en-US" sz="2500" dirty="0">
              <a:solidFill>
                <a:srgbClr val="000000"/>
              </a:solidFill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err="1">
                <a:solidFill>
                  <a:srgbClr val="000000"/>
                </a:solidFill>
              </a:rPr>
              <a:t>Diakonische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Auftragskultur</a:t>
            </a: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Mystisch</a:t>
            </a:r>
            <a:r>
              <a:rPr lang="en-US" sz="2500" dirty="0">
                <a:solidFill>
                  <a:srgbClr val="000000"/>
                </a:solidFill>
              </a:rPr>
              <a:t> und </a:t>
            </a:r>
            <a:r>
              <a:rPr lang="en-US" sz="2500" dirty="0" err="1">
                <a:solidFill>
                  <a:srgbClr val="000000"/>
                </a:solidFill>
              </a:rPr>
              <a:t>politisch</a:t>
            </a:r>
            <a:endParaRPr lang="en-US" sz="2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err="1">
                <a:solidFill>
                  <a:srgbClr val="000000"/>
                </a:solidFill>
              </a:rPr>
              <a:t>Einsatz</a:t>
            </a:r>
            <a:r>
              <a:rPr lang="en-US" sz="2500" dirty="0">
                <a:solidFill>
                  <a:srgbClr val="000000"/>
                </a:solidFill>
              </a:rPr>
              <a:t>- und </a:t>
            </a:r>
            <a:r>
              <a:rPr lang="en-US" sz="2500" dirty="0" err="1">
                <a:solidFill>
                  <a:srgbClr val="000000"/>
                </a:solidFill>
              </a:rPr>
              <a:t>Sendungsorte</a:t>
            </a:r>
            <a:r>
              <a:rPr lang="en-US" sz="2500" dirty="0">
                <a:solidFill>
                  <a:srgbClr val="000000"/>
                </a:solidFill>
              </a:rPr>
              <a:t> /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err="1">
                <a:solidFill>
                  <a:srgbClr val="000000"/>
                </a:solidFill>
              </a:rPr>
              <a:t>Sammlungs</a:t>
            </a:r>
            <a:r>
              <a:rPr lang="en-US" sz="2500" dirty="0">
                <a:solidFill>
                  <a:srgbClr val="000000"/>
                </a:solidFill>
              </a:rPr>
              <a:t>- und </a:t>
            </a:r>
            <a:r>
              <a:rPr lang="en-US" sz="2500" dirty="0" err="1">
                <a:solidFill>
                  <a:srgbClr val="000000"/>
                </a:solidFill>
              </a:rPr>
              <a:t>Lernorte</a:t>
            </a:r>
            <a:r>
              <a:rPr lang="en-US" sz="2500" dirty="0">
                <a:solidFill>
                  <a:srgbClr val="000000"/>
                </a:solidFill>
              </a:rPr>
              <a:t> des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err="1">
                <a:solidFill>
                  <a:srgbClr val="000000"/>
                </a:solidFill>
              </a:rPr>
              <a:t>Erzählens</a:t>
            </a:r>
            <a:r>
              <a:rPr lang="en-US" sz="2500" dirty="0">
                <a:solidFill>
                  <a:srgbClr val="000000"/>
                </a:solidFill>
              </a:rPr>
              <a:t> und </a:t>
            </a:r>
            <a:r>
              <a:rPr lang="en-US" sz="2500" dirty="0" err="1">
                <a:solidFill>
                  <a:srgbClr val="000000"/>
                </a:solidFill>
              </a:rPr>
              <a:t>Erlebens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7" name="Titel 20">
            <a:extLst>
              <a:ext uri="{FF2B5EF4-FFF2-40B4-BE49-F238E27FC236}">
                <a16:creationId xmlns="" xmlns:a16="http://schemas.microsoft.com/office/drawing/2014/main" id="{B3C5DB9D-FA1F-41CA-B69B-2E943C82BF96}"/>
              </a:ext>
            </a:extLst>
          </p:cNvPr>
          <p:cNvSpPr txBox="1">
            <a:spLocks/>
          </p:cNvSpPr>
          <p:nvPr/>
        </p:nvSpPr>
        <p:spPr>
          <a:xfrm>
            <a:off x="6096000" y="531997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</a:rPr>
              <a:t>3. </a:t>
            </a:r>
            <a:r>
              <a:rPr lang="en-US" sz="2400" dirty="0" err="1">
                <a:solidFill>
                  <a:srgbClr val="0070C0"/>
                </a:solidFill>
              </a:rPr>
              <a:t>Erzählen</a:t>
            </a:r>
            <a:r>
              <a:rPr lang="en-US" sz="2400" dirty="0">
                <a:solidFill>
                  <a:srgbClr val="0070C0"/>
                </a:solidFill>
              </a:rPr>
              <a:t> und </a:t>
            </a:r>
            <a:r>
              <a:rPr lang="en-US" sz="2400" dirty="0" err="1">
                <a:solidFill>
                  <a:srgbClr val="0070C0"/>
                </a:solidFill>
              </a:rPr>
              <a:t>erleben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Jugendpastorale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Kontakträume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Erzähl</a:t>
            </a:r>
            <a:r>
              <a:rPr lang="en-US" sz="2400" dirty="0">
                <a:solidFill>
                  <a:srgbClr val="000000"/>
                </a:solidFill>
              </a:rPr>
              <a:t>- und </a:t>
            </a:r>
            <a:r>
              <a:rPr lang="en-US" sz="2400" dirty="0" err="1">
                <a:solidFill>
                  <a:srgbClr val="000000"/>
                </a:solidFill>
              </a:rPr>
              <a:t>Erlebnisorte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20">
            <a:extLst>
              <a:ext uri="{FF2B5EF4-FFF2-40B4-BE49-F238E27FC236}">
                <a16:creationId xmlns="" xmlns:a16="http://schemas.microsoft.com/office/drawing/2014/main" id="{B3C5DB9D-FA1F-41CA-B69B-2E943C82BF96}"/>
              </a:ext>
            </a:extLst>
          </p:cNvPr>
          <p:cNvSpPr txBox="1">
            <a:spLocks/>
          </p:cNvSpPr>
          <p:nvPr/>
        </p:nvSpPr>
        <p:spPr>
          <a:xfrm>
            <a:off x="6090574" y="62007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</a:rPr>
              <a:t>3. </a:t>
            </a:r>
            <a:r>
              <a:rPr lang="en-US" sz="2400" dirty="0" err="1">
                <a:solidFill>
                  <a:srgbClr val="0070C0"/>
                </a:solidFill>
              </a:rPr>
              <a:t>Erzählen</a:t>
            </a:r>
            <a:r>
              <a:rPr lang="en-US" sz="2400" dirty="0">
                <a:solidFill>
                  <a:srgbClr val="0070C0"/>
                </a:solidFill>
              </a:rPr>
              <a:t> und </a:t>
            </a:r>
            <a:r>
              <a:rPr lang="en-US" sz="2400" dirty="0" err="1">
                <a:solidFill>
                  <a:srgbClr val="0070C0"/>
                </a:solidFill>
              </a:rPr>
              <a:t>erleben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Jugendpastorale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Kontakträume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Erzähl</a:t>
            </a:r>
            <a:r>
              <a:rPr lang="en-US" sz="2400" dirty="0">
                <a:solidFill>
                  <a:srgbClr val="000000"/>
                </a:solidFill>
              </a:rPr>
              <a:t>- und </a:t>
            </a:r>
            <a:r>
              <a:rPr lang="en-US" sz="2400" dirty="0" err="1">
                <a:solidFill>
                  <a:srgbClr val="000000"/>
                </a:solidFill>
              </a:rPr>
              <a:t>Erlebnisorte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fik 11" descr="Ein Bild, das Person, draußen, Gebäude, Gruppe enthält.&#10;&#10;Automatisch generierte Beschreibung">
            <a:extLst>
              <a:ext uri="{FF2B5EF4-FFF2-40B4-BE49-F238E27FC236}">
                <a16:creationId xmlns="" xmlns:a16="http://schemas.microsoft.com/office/drawing/2014/main" id="{759E7B34-555F-4175-8FFA-59B72B216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2894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01586631-07C9-4E7B-B19B-AEF472A5F822}"/>
              </a:ext>
            </a:extLst>
          </p:cNvPr>
          <p:cNvSpPr txBox="1"/>
          <p:nvPr/>
        </p:nvSpPr>
        <p:spPr>
          <a:xfrm>
            <a:off x="6090574" y="2795848"/>
            <a:ext cx="5776306" cy="2170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500" b="1" dirty="0"/>
              <a:t>Jugendpastorale Orte sind plural offen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/>
              <a:t>Orte des Hörens und Lernens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500" dirty="0"/>
              <a:t>Zwei Haltungen sind leitend: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500" dirty="0"/>
              <a:t>	Präsenz und Kontakt</a:t>
            </a:r>
          </a:p>
        </p:txBody>
      </p:sp>
    </p:spTree>
    <p:extLst>
      <p:ext uri="{BB962C8B-B14F-4D97-AF65-F5344CB8AC3E}">
        <p14:creationId xmlns:p14="http://schemas.microsoft.com/office/powerpoint/2010/main" val="7295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0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2701974"/>
            <a:ext cx="6341736" cy="14540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en-US" sz="4000" dirty="0">
                <a:solidFill>
                  <a:srgbClr val="0070C0"/>
                </a:solidFill>
              </a:rPr>
              <a:t>4. </a:t>
            </a:r>
            <a:r>
              <a:rPr lang="en-US" sz="4000" dirty="0" err="1">
                <a:solidFill>
                  <a:srgbClr val="0070C0"/>
                </a:solidFill>
              </a:rPr>
              <a:t>Entgrenzen</a:t>
            </a:r>
            <a:r>
              <a:rPr lang="en-US" sz="4000" dirty="0">
                <a:solidFill>
                  <a:srgbClr val="0070C0"/>
                </a:solidFill>
              </a:rPr>
              <a:t>-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>Liquide </a:t>
            </a:r>
            <a:r>
              <a:rPr lang="en-US" sz="4000" dirty="0" err="1">
                <a:solidFill>
                  <a:srgbClr val="000000"/>
                </a:solidFill>
              </a:rPr>
              <a:t>Jugendverbände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als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Erzähl</a:t>
            </a:r>
            <a:r>
              <a:rPr lang="en-US" sz="4000" dirty="0">
                <a:solidFill>
                  <a:srgbClr val="000000"/>
                </a:solidFill>
              </a:rPr>
              <a:t>- und </a:t>
            </a:r>
            <a:r>
              <a:rPr lang="en-US" sz="4000" dirty="0" err="1">
                <a:solidFill>
                  <a:srgbClr val="000000"/>
                </a:solidFill>
              </a:rPr>
              <a:t>Erlebnisorte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 descr="Ein Bild, das Essen enthält.&#10;&#10;Automatisch generierte Beschreibung">
            <a:extLst>
              <a:ext uri="{FF2B5EF4-FFF2-40B4-BE49-F238E27FC236}">
                <a16:creationId xmlns="" xmlns:a16="http://schemas.microsoft.com/office/drawing/2014/main" id="{20761C47-7928-4563-85BF-C7FB1A937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25233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4. </a:t>
            </a:r>
            <a:r>
              <a:rPr lang="en-US" sz="2400" dirty="0" err="1">
                <a:solidFill>
                  <a:srgbClr val="0070C0"/>
                </a:solidFill>
              </a:rPr>
              <a:t>Entgrenzen</a:t>
            </a:r>
            <a:r>
              <a:rPr lang="en-US" sz="2400" dirty="0">
                <a:solidFill>
                  <a:srgbClr val="0070C0"/>
                </a:solidFill>
              </a:rPr>
              <a:t>-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Liquide </a:t>
            </a:r>
            <a:r>
              <a:rPr lang="en-US" sz="2400" dirty="0" err="1">
                <a:solidFill>
                  <a:srgbClr val="000000"/>
                </a:solidFill>
              </a:rPr>
              <a:t>Jugendverbände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Erzähl</a:t>
            </a:r>
            <a:r>
              <a:rPr lang="en-US" sz="2400" dirty="0">
                <a:solidFill>
                  <a:srgbClr val="000000"/>
                </a:solidFill>
              </a:rPr>
              <a:t>- und </a:t>
            </a:r>
            <a:r>
              <a:rPr lang="en-US" sz="2400" dirty="0" err="1">
                <a:solidFill>
                  <a:srgbClr val="000000"/>
                </a:solidFill>
              </a:rPr>
              <a:t>Erlebnisorte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 descr="Ein Bild, das Essen enthält.&#10;&#10;Automatisch generierte Beschreibung">
            <a:extLst>
              <a:ext uri="{FF2B5EF4-FFF2-40B4-BE49-F238E27FC236}">
                <a16:creationId xmlns="" xmlns:a16="http://schemas.microsoft.com/office/drawing/2014/main" id="{20761C47-7928-4563-85BF-C7FB1A937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25234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8695A38-109A-47E1-B65B-A10A92A3E750}"/>
              </a:ext>
            </a:extLst>
          </p:cNvPr>
          <p:cNvSpPr txBox="1"/>
          <p:nvPr/>
        </p:nvSpPr>
        <p:spPr>
          <a:xfrm>
            <a:off x="6090573" y="2421682"/>
            <a:ext cx="5806151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Jugendverbände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Starke </a:t>
            </a:r>
            <a:r>
              <a:rPr lang="en-US" sz="2400" dirty="0" err="1">
                <a:solidFill>
                  <a:srgbClr val="000000"/>
                </a:solidFill>
              </a:rPr>
              <a:t>Grundprinzipien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Strukturell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noch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zu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starr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Verband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oder</a:t>
            </a:r>
            <a:r>
              <a:rPr lang="en-US" sz="2400" dirty="0">
                <a:solidFill>
                  <a:srgbClr val="000000"/>
                </a:solidFill>
              </a:rPr>
              <a:t> Bund?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Von der </a:t>
            </a:r>
            <a:r>
              <a:rPr lang="en-US" sz="2400" i="1" dirty="0">
                <a:solidFill>
                  <a:srgbClr val="000000"/>
                </a:solidFill>
              </a:rPr>
              <a:t>Titanic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Live-boats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Im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Netzwerk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geht</a:t>
            </a:r>
            <a:r>
              <a:rPr lang="en-US" sz="2400" dirty="0">
                <a:solidFill>
                  <a:srgbClr val="000000"/>
                </a:solidFill>
              </a:rPr>
              <a:t> es um Lebens- und </a:t>
            </a:r>
            <a:r>
              <a:rPr lang="en-US" sz="2400" dirty="0" err="1">
                <a:solidFill>
                  <a:srgbClr val="000000"/>
                </a:solidFill>
              </a:rPr>
              <a:t>Glaubensgeschichten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FDFE05F0-6096-4D97-8516-6CA717FE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Wer’s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nicht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probiert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wird’s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nicht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erleben</a:t>
            </a:r>
            <a:r>
              <a:rPr lang="en-US" dirty="0">
                <a:solidFill>
                  <a:srgbClr val="000000"/>
                </a:solidFill>
              </a:rPr>
              <a:t>!!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Mann, drinnen, Person, Fenster enthält.&#10;&#10;Automatisch generierte Beschreibung">
            <a:extLst>
              <a:ext uri="{FF2B5EF4-FFF2-40B4-BE49-F238E27FC236}">
                <a16:creationId xmlns="" xmlns:a16="http://schemas.microsoft.com/office/drawing/2014/main" id="{B2A9C811-9275-4FC6-ABA5-0A0FAC391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2666046"/>
            <a:ext cx="3661831" cy="154610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hlinkClick r:id="rId4"/>
              </a:rPr>
              <a:t>https://www.youtube.com/watch?v=9pWcbM3OtQM</a:t>
            </a:r>
            <a:endParaRPr lang="en-US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147221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4. </a:t>
            </a:r>
            <a:r>
              <a:rPr lang="en-US" sz="2400" dirty="0" err="1">
                <a:solidFill>
                  <a:srgbClr val="0070C0"/>
                </a:solidFill>
              </a:rPr>
              <a:t>Entgrenzen</a:t>
            </a:r>
            <a:r>
              <a:rPr lang="en-US" sz="2400" dirty="0">
                <a:solidFill>
                  <a:srgbClr val="0070C0"/>
                </a:solidFill>
              </a:rPr>
              <a:t>-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Liquide </a:t>
            </a:r>
            <a:r>
              <a:rPr lang="en-US" sz="2400" dirty="0" err="1">
                <a:solidFill>
                  <a:srgbClr val="000000"/>
                </a:solidFill>
              </a:rPr>
              <a:t>Jugendverbände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Erzähl</a:t>
            </a:r>
            <a:r>
              <a:rPr lang="en-US" sz="2400" dirty="0">
                <a:solidFill>
                  <a:srgbClr val="000000"/>
                </a:solidFill>
              </a:rPr>
              <a:t>- und </a:t>
            </a:r>
            <a:r>
              <a:rPr lang="en-US" sz="2400" dirty="0" err="1">
                <a:solidFill>
                  <a:srgbClr val="000000"/>
                </a:solidFill>
              </a:rPr>
              <a:t>Erlebnisorte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 descr="Ein Bild, das Essen enthält.&#10;&#10;Automatisch generierte Beschreibung">
            <a:extLst>
              <a:ext uri="{FF2B5EF4-FFF2-40B4-BE49-F238E27FC236}">
                <a16:creationId xmlns="" xmlns:a16="http://schemas.microsoft.com/office/drawing/2014/main" id="{20761C47-7928-4563-85BF-C7FB1A937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25234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8695A38-109A-47E1-B65B-A10A92A3E750}"/>
              </a:ext>
            </a:extLst>
          </p:cNvPr>
          <p:cNvSpPr txBox="1"/>
          <p:nvPr/>
        </p:nvSpPr>
        <p:spPr>
          <a:xfrm>
            <a:off x="6090574" y="2421682"/>
            <a:ext cx="5568026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 err="1">
                <a:solidFill>
                  <a:srgbClr val="000000"/>
                </a:solidFill>
              </a:rPr>
              <a:t>Schüßler</a:t>
            </a:r>
            <a:r>
              <a:rPr lang="en-US" sz="2500" b="1" dirty="0">
                <a:solidFill>
                  <a:srgbClr val="000000"/>
                </a:solidFill>
              </a:rPr>
              <a:t>: </a:t>
            </a:r>
            <a:r>
              <a:rPr lang="en-US" sz="2500" b="1" dirty="0" err="1">
                <a:solidFill>
                  <a:srgbClr val="000000"/>
                </a:solidFill>
              </a:rPr>
              <a:t>Kirche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im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Netzwerk</a:t>
            </a:r>
            <a:endParaRPr lang="en-US" sz="2500" b="1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 </a:t>
            </a:r>
            <a:r>
              <a:rPr lang="en-US" sz="2400" dirty="0" err="1">
                <a:solidFill>
                  <a:srgbClr val="000000"/>
                </a:solidFill>
              </a:rPr>
              <a:t>organisationalen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Abläufen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geht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es um </a:t>
            </a:r>
            <a:r>
              <a:rPr lang="en-US" sz="2400" dirty="0" smtClean="0">
                <a:solidFill>
                  <a:srgbClr val="000000"/>
                </a:solidFill>
              </a:rPr>
              <a:t>Info und </a:t>
            </a:r>
            <a:r>
              <a:rPr lang="en-US" sz="2400" dirty="0" err="1" smtClean="0">
                <a:solidFill>
                  <a:srgbClr val="000000"/>
                </a:solidFill>
              </a:rPr>
              <a:t>Kontrolle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Daten</a:t>
            </a:r>
            <a:r>
              <a:rPr lang="en-US" sz="2400" dirty="0" smtClean="0">
                <a:solidFill>
                  <a:srgbClr val="000000"/>
                </a:solidFill>
              </a:rPr>
              <a:t> und </a:t>
            </a:r>
            <a:r>
              <a:rPr lang="en-US" sz="2400" dirty="0" err="1" smtClean="0">
                <a:solidFill>
                  <a:srgbClr val="000000"/>
                </a:solidFill>
              </a:rPr>
              <a:t>Fakten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 den </a:t>
            </a:r>
            <a:r>
              <a:rPr lang="en-US" sz="2400" dirty="0" err="1">
                <a:solidFill>
                  <a:srgbClr val="000000"/>
                </a:solidFill>
              </a:rPr>
              <a:t>Netzwerken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geht</a:t>
            </a:r>
            <a:r>
              <a:rPr lang="en-US" sz="2400" dirty="0">
                <a:solidFill>
                  <a:srgbClr val="000000"/>
                </a:solidFill>
              </a:rPr>
              <a:t> es um </a:t>
            </a:r>
            <a:r>
              <a:rPr lang="en-US" sz="2400" dirty="0" err="1">
                <a:solidFill>
                  <a:srgbClr val="000000"/>
                </a:solidFill>
              </a:rPr>
              <a:t>Geschichten</a:t>
            </a:r>
            <a:r>
              <a:rPr lang="en-US" sz="2400" dirty="0">
                <a:solidFill>
                  <a:srgbClr val="000000"/>
                </a:solidFill>
              </a:rPr>
              <a:t> und </a:t>
            </a:r>
            <a:r>
              <a:rPr lang="en-US" sz="2400" dirty="0" err="1" smtClean="0">
                <a:solidFill>
                  <a:srgbClr val="000000"/>
                </a:solidFill>
              </a:rPr>
              <a:t>Erfahrungen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Erzähltorte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zum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Teil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organisational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andere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unabhängig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davon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Netzwerke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haben</a:t>
            </a:r>
            <a:r>
              <a:rPr lang="en-US" sz="2400" dirty="0">
                <a:solidFill>
                  <a:srgbClr val="000000"/>
                </a:solidFill>
              </a:rPr>
              <a:t> es in </a:t>
            </a:r>
            <a:r>
              <a:rPr lang="en-US" sz="2400" dirty="0" err="1">
                <a:solidFill>
                  <a:srgbClr val="000000"/>
                </a:solidFill>
              </a:rPr>
              <a:t>Gremien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schwer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Die </a:t>
            </a:r>
            <a:r>
              <a:rPr lang="en-US" sz="2400" dirty="0" err="1">
                <a:solidFill>
                  <a:srgbClr val="000000"/>
                </a:solidFill>
              </a:rPr>
              <a:t>Organisationslogik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steht</a:t>
            </a:r>
            <a:r>
              <a:rPr lang="en-US" sz="2400" dirty="0">
                <a:solidFill>
                  <a:srgbClr val="000000"/>
                </a:solidFill>
              </a:rPr>
              <a:t> in </a:t>
            </a:r>
            <a:r>
              <a:rPr lang="en-US" sz="2400" dirty="0" err="1">
                <a:solidFill>
                  <a:srgbClr val="000000"/>
                </a:solidFill>
              </a:rPr>
              <a:t>Distanz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zu</a:t>
            </a:r>
            <a:r>
              <a:rPr lang="en-US" sz="2400" dirty="0">
                <a:solidFill>
                  <a:srgbClr val="000000"/>
                </a:solidFill>
              </a:rPr>
              <a:t> den </a:t>
            </a:r>
            <a:r>
              <a:rPr lang="en-US" sz="2400" dirty="0" err="1">
                <a:solidFill>
                  <a:srgbClr val="000000"/>
                </a:solidFill>
              </a:rPr>
              <a:t>Erfahrungen</a:t>
            </a:r>
            <a:r>
              <a:rPr lang="en-US" sz="2400" dirty="0">
                <a:solidFill>
                  <a:srgbClr val="000000"/>
                </a:solidFill>
              </a:rPr>
              <a:t> der Menschen.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170602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4. </a:t>
            </a:r>
            <a:r>
              <a:rPr lang="en-US" sz="2400" dirty="0" err="1">
                <a:solidFill>
                  <a:srgbClr val="0070C0"/>
                </a:solidFill>
              </a:rPr>
              <a:t>Entgrenzen</a:t>
            </a:r>
            <a:r>
              <a:rPr lang="en-US" sz="2400" dirty="0">
                <a:solidFill>
                  <a:srgbClr val="0070C0"/>
                </a:solidFill>
              </a:rPr>
              <a:t>-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Liquide </a:t>
            </a:r>
            <a:r>
              <a:rPr lang="en-US" sz="2400" dirty="0" err="1">
                <a:solidFill>
                  <a:srgbClr val="000000"/>
                </a:solidFill>
              </a:rPr>
              <a:t>Jugendverbände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Erzähl</a:t>
            </a:r>
            <a:r>
              <a:rPr lang="en-US" sz="2400" dirty="0">
                <a:solidFill>
                  <a:srgbClr val="000000"/>
                </a:solidFill>
              </a:rPr>
              <a:t>- und </a:t>
            </a:r>
            <a:r>
              <a:rPr lang="en-US" sz="2400" dirty="0" err="1">
                <a:solidFill>
                  <a:srgbClr val="000000"/>
                </a:solidFill>
              </a:rPr>
              <a:t>Erlebnisorte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nhaltsplatzhalter 2" descr="Ein Bild, das Essen enthält.&#10;&#10;Automatisch generierte Beschreibung">
            <a:extLst>
              <a:ext uri="{FF2B5EF4-FFF2-40B4-BE49-F238E27FC236}">
                <a16:creationId xmlns="" xmlns:a16="http://schemas.microsoft.com/office/drawing/2014/main" id="{20761C47-7928-4563-85BF-C7FB1A937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25233" b="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8695A38-109A-47E1-B65B-A10A92A3E750}"/>
              </a:ext>
            </a:extLst>
          </p:cNvPr>
          <p:cNvSpPr txBox="1"/>
          <p:nvPr/>
        </p:nvSpPr>
        <p:spPr>
          <a:xfrm>
            <a:off x="6090573" y="2421682"/>
            <a:ext cx="5882351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000000"/>
                </a:solidFill>
              </a:rPr>
              <a:t>Struktur</a:t>
            </a:r>
            <a:r>
              <a:rPr lang="en-US" sz="2500" b="1" dirty="0">
                <a:solidFill>
                  <a:srgbClr val="000000"/>
                </a:solidFill>
              </a:rPr>
              <a:t> und Relation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Fest und liquid: </a:t>
            </a:r>
            <a:r>
              <a:rPr lang="en-US" sz="2500" dirty="0" err="1">
                <a:solidFill>
                  <a:srgbClr val="000000"/>
                </a:solidFill>
              </a:rPr>
              <a:t>Boje</a:t>
            </a:r>
            <a:r>
              <a:rPr lang="en-US" sz="2500" dirty="0">
                <a:solidFill>
                  <a:srgbClr val="000000"/>
                </a:solidFill>
              </a:rPr>
              <a:t> und </a:t>
            </a:r>
            <a:r>
              <a:rPr lang="en-US" sz="2500" i="1" dirty="0">
                <a:solidFill>
                  <a:srgbClr val="000000"/>
                </a:solidFill>
              </a:rPr>
              <a:t>boat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Hausmütter</a:t>
            </a:r>
            <a:r>
              <a:rPr lang="en-US" sz="2500" dirty="0">
                <a:solidFill>
                  <a:srgbClr val="000000"/>
                </a:solidFill>
              </a:rPr>
              <a:t> und –</a:t>
            </a:r>
            <a:r>
              <a:rPr lang="en-US" sz="2500" dirty="0" err="1">
                <a:solidFill>
                  <a:srgbClr val="000000"/>
                </a:solidFill>
              </a:rPr>
              <a:t>väter</a:t>
            </a:r>
            <a:r>
              <a:rPr lang="en-US" sz="2500" dirty="0">
                <a:solidFill>
                  <a:srgbClr val="000000"/>
                </a:solidFill>
              </a:rPr>
              <a:t> / </a:t>
            </a:r>
            <a:r>
              <a:rPr lang="en-US" sz="2500" dirty="0" err="1">
                <a:solidFill>
                  <a:srgbClr val="000000"/>
                </a:solidFill>
              </a:rPr>
              <a:t>Wanderprediger</a:t>
            </a:r>
            <a:r>
              <a:rPr lang="en-US" sz="2500" dirty="0">
                <a:solidFill>
                  <a:srgbClr val="000000"/>
                </a:solidFill>
              </a:rPr>
              <a:t>*</a:t>
            </a:r>
            <a:r>
              <a:rPr lang="en-US" sz="2500" dirty="0" err="1">
                <a:solidFill>
                  <a:srgbClr val="000000"/>
                </a:solidFill>
              </a:rPr>
              <a:t>innen</a:t>
            </a: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Feste </a:t>
            </a:r>
            <a:r>
              <a:rPr lang="en-US" sz="2500" dirty="0" err="1">
                <a:solidFill>
                  <a:srgbClr val="000000"/>
                </a:solidFill>
              </a:rPr>
              <a:t>Bojen</a:t>
            </a:r>
            <a:r>
              <a:rPr lang="en-US" sz="2500" dirty="0">
                <a:solidFill>
                  <a:srgbClr val="000000"/>
                </a:solidFill>
              </a:rPr>
              <a:t> – flexible </a:t>
            </a:r>
            <a:r>
              <a:rPr lang="en-US" sz="2500" dirty="0" err="1">
                <a:solidFill>
                  <a:srgbClr val="000000"/>
                </a:solidFill>
              </a:rPr>
              <a:t>Boote</a:t>
            </a: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Im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Netzwerk</a:t>
            </a:r>
            <a:r>
              <a:rPr lang="en-US" sz="2500" dirty="0">
                <a:solidFill>
                  <a:srgbClr val="000000"/>
                </a:solidFill>
              </a:rPr>
              <a:t> der </a:t>
            </a:r>
            <a:r>
              <a:rPr lang="en-US" sz="2500" dirty="0" err="1">
                <a:solidFill>
                  <a:srgbClr val="000000"/>
                </a:solidFill>
              </a:rPr>
              <a:t>Verbände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Blick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nach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innen</a:t>
            </a:r>
            <a:r>
              <a:rPr lang="en-US" sz="2500" dirty="0">
                <a:solidFill>
                  <a:srgbClr val="000000"/>
                </a:solidFill>
              </a:rPr>
              <a:t> und </a:t>
            </a:r>
            <a:r>
              <a:rPr lang="en-US" sz="2500" dirty="0" err="1">
                <a:solidFill>
                  <a:srgbClr val="000000"/>
                </a:solidFill>
              </a:rPr>
              <a:t>außen</a:t>
            </a: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Vernetzung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nach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innen</a:t>
            </a:r>
            <a:r>
              <a:rPr lang="en-US" sz="2500" dirty="0">
                <a:solidFill>
                  <a:srgbClr val="000000"/>
                </a:solidFill>
              </a:rPr>
              <a:t>: </a:t>
            </a:r>
            <a:r>
              <a:rPr lang="en-US" sz="2500" dirty="0" err="1">
                <a:solidFill>
                  <a:srgbClr val="000000"/>
                </a:solidFill>
              </a:rPr>
              <a:t>Beziehungen</a:t>
            </a: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Vernetzung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nach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außen</a:t>
            </a:r>
            <a:r>
              <a:rPr lang="en-US" sz="2500" dirty="0">
                <a:solidFill>
                  <a:srgbClr val="000000"/>
                </a:solidFill>
              </a:rPr>
              <a:t>: </a:t>
            </a:r>
            <a:r>
              <a:rPr lang="en-US" sz="2500" dirty="0" err="1">
                <a:solidFill>
                  <a:srgbClr val="000000"/>
                </a:solidFill>
              </a:rPr>
              <a:t>im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Binnen</a:t>
            </a:r>
            <a:r>
              <a:rPr lang="en-US" sz="2500" dirty="0">
                <a:solidFill>
                  <a:srgbClr val="000000"/>
                </a:solidFill>
              </a:rPr>
              <a:t>- und </a:t>
            </a:r>
            <a:r>
              <a:rPr lang="en-US" sz="2500" dirty="0" err="1">
                <a:solidFill>
                  <a:srgbClr val="000000"/>
                </a:solidFill>
              </a:rPr>
              <a:t>im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Außenbereich</a:t>
            </a: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Zusage</a:t>
            </a:r>
            <a:r>
              <a:rPr lang="en-US" sz="2500" dirty="0">
                <a:solidFill>
                  <a:srgbClr val="000000"/>
                </a:solidFill>
              </a:rPr>
              <a:t>- und </a:t>
            </a:r>
            <a:r>
              <a:rPr lang="en-US" sz="2500" dirty="0" err="1">
                <a:solidFill>
                  <a:srgbClr val="000000"/>
                </a:solidFill>
              </a:rPr>
              <a:t>Auftragsdimension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als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i="1" dirty="0">
                <a:solidFill>
                  <a:srgbClr val="000000"/>
                </a:solidFill>
              </a:rPr>
              <a:t>stories </a:t>
            </a:r>
            <a:r>
              <a:rPr lang="en-US" sz="2500" dirty="0">
                <a:solidFill>
                  <a:srgbClr val="000000"/>
                </a:solidFill>
              </a:rPr>
              <a:t>von </a:t>
            </a:r>
            <a:r>
              <a:rPr lang="en-US" sz="2500" dirty="0" err="1">
                <a:solidFill>
                  <a:srgbClr val="000000"/>
                </a:solidFill>
              </a:rPr>
              <a:t>Vernetzung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3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=""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10" y="1781021"/>
            <a:ext cx="560894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/>
            <a:r>
              <a:rPr lang="en-US" sz="4000" dirty="0">
                <a:solidFill>
                  <a:srgbClr val="0070C0"/>
                </a:solidFill>
              </a:rPr>
              <a:t>5. Tun -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Optionen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für</a:t>
            </a:r>
            <a:r>
              <a:rPr lang="en-US" sz="4000" dirty="0"/>
              <a:t> </a:t>
            </a:r>
            <a:r>
              <a:rPr lang="en-US" sz="4000" dirty="0" err="1"/>
              <a:t>liquide</a:t>
            </a:r>
            <a:r>
              <a:rPr lang="en-US" sz="4000" dirty="0"/>
              <a:t> </a:t>
            </a:r>
            <a:r>
              <a:rPr lang="en-US" sz="4000" dirty="0" err="1"/>
              <a:t>Jugendverbände</a:t>
            </a:r>
            <a:endParaRPr lang="en-US" sz="40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fik 3" descr="Ein Bild, das Obst, Blume enthält.&#10;&#10;Automatisch generierte Beschreibung">
            <a:extLst>
              <a:ext uri="{FF2B5EF4-FFF2-40B4-BE49-F238E27FC236}">
                <a16:creationId xmlns="" xmlns:a16="http://schemas.microsoft.com/office/drawing/2014/main" id="{5C65DB7A-5073-4489-A78D-55141DDCC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9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638279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5. Tun -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Optionen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für</a:t>
            </a:r>
            <a:r>
              <a:rPr lang="en-US" sz="2400" dirty="0">
                <a:solidFill>
                  <a:srgbClr val="000000"/>
                </a:solidFill>
              </a:rPr>
              <a:t> liquid </a:t>
            </a:r>
            <a:r>
              <a:rPr lang="en-US" sz="2400" dirty="0" err="1">
                <a:solidFill>
                  <a:srgbClr val="000000"/>
                </a:solidFill>
              </a:rPr>
              <a:t>Jugendverbände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nhaltsplatzhalter 3" descr="Ein Bild, das Obst, Blume enthält.&#10;&#10;Automatisch generierte Beschreibung">
            <a:extLst>
              <a:ext uri="{FF2B5EF4-FFF2-40B4-BE49-F238E27FC236}">
                <a16:creationId xmlns="" xmlns:a16="http://schemas.microsoft.com/office/drawing/2014/main" id="{5C65DB7A-5073-4489-A78D-55141DDCC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3173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AEEB4EFA-58DE-4F4E-8A07-CF1574BE735D}"/>
              </a:ext>
            </a:extLst>
          </p:cNvPr>
          <p:cNvSpPr txBox="1"/>
          <p:nvPr/>
        </p:nvSpPr>
        <p:spPr>
          <a:xfrm>
            <a:off x="6090574" y="2092330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500" b="1" dirty="0" err="1">
                <a:solidFill>
                  <a:srgbClr val="000000"/>
                </a:solidFill>
              </a:rPr>
              <a:t>Optionen</a:t>
            </a:r>
            <a:endParaRPr lang="en-US" sz="25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Aktives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</a:t>
            </a:r>
            <a:r>
              <a:rPr lang="en-US" sz="2500" dirty="0" err="1" smtClean="0">
                <a:solidFill>
                  <a:srgbClr val="000000"/>
                </a:solidFill>
              </a:rPr>
              <a:t>ernetzen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Dialogische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Erzählorte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Erlebnisorte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Ritual- und </a:t>
            </a:r>
            <a:r>
              <a:rPr lang="en-US" sz="2500" dirty="0" err="1">
                <a:solidFill>
                  <a:srgbClr val="000000"/>
                </a:solidFill>
              </a:rPr>
              <a:t>solidaritätssensibel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Verband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entgrenzen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5. Tun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Optionen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für</a:t>
            </a:r>
            <a:r>
              <a:rPr lang="en-US" sz="2400" dirty="0">
                <a:solidFill>
                  <a:srgbClr val="000000"/>
                </a:solidFill>
              </a:rPr>
              <a:t> liquid </a:t>
            </a:r>
            <a:r>
              <a:rPr lang="en-US" sz="2400" dirty="0" err="1">
                <a:solidFill>
                  <a:srgbClr val="000000"/>
                </a:solidFill>
              </a:rPr>
              <a:t>Jugendverbände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nhaltsplatzhalter 3" descr="Ein Bild, das Obst, Blume enthält.&#10;&#10;Automatisch generierte Beschreibung">
            <a:extLst>
              <a:ext uri="{FF2B5EF4-FFF2-40B4-BE49-F238E27FC236}">
                <a16:creationId xmlns="" xmlns:a16="http://schemas.microsoft.com/office/drawing/2014/main" id="{5C65DB7A-5073-4489-A78D-55141DDCC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3173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2C745D7C-9BDF-4027-BA57-9A9961F4A778}"/>
              </a:ext>
            </a:extLst>
          </p:cNvPr>
          <p:cNvSpPr txBox="1"/>
          <p:nvPr/>
        </p:nvSpPr>
        <p:spPr>
          <a:xfrm>
            <a:off x="6502415" y="3327568"/>
            <a:ext cx="535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000" dirty="0">
                <a:solidFill>
                  <a:srgbClr val="0070C0"/>
                </a:solidFill>
              </a:rPr>
              <a:t>…Ist nicht jeder ein bisschen BDKJ-</a:t>
            </a:r>
            <a:r>
              <a:rPr lang="de-DE" sz="3000" dirty="0" err="1">
                <a:solidFill>
                  <a:srgbClr val="0070C0"/>
                </a:solidFill>
              </a:rPr>
              <a:t>ler</a:t>
            </a:r>
            <a:r>
              <a:rPr lang="de-DE" sz="3000" dirty="0">
                <a:solidFill>
                  <a:srgbClr val="0070C0"/>
                </a:solidFill>
              </a:rPr>
              <a:t>*in?</a:t>
            </a:r>
          </a:p>
        </p:txBody>
      </p:sp>
    </p:spTree>
    <p:extLst>
      <p:ext uri="{BB962C8B-B14F-4D97-AF65-F5344CB8AC3E}">
        <p14:creationId xmlns:p14="http://schemas.microsoft.com/office/powerpoint/2010/main" val="21003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="" xmlns:a16="http://schemas.microsoft.com/office/drawing/2014/main" id="{8A7855AB-6FF2-4B13-90CA-3914AE7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22" y="170602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3000" dirty="0" err="1" smtClean="0">
                <a:solidFill>
                  <a:srgbClr val="0070C0"/>
                </a:solidFill>
              </a:rPr>
              <a:t>Zwei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</a:rPr>
              <a:t>Themen</a:t>
            </a:r>
            <a:r>
              <a:rPr lang="en-US" sz="3000" dirty="0" smtClean="0">
                <a:solidFill>
                  <a:srgbClr val="0070C0"/>
                </a:solidFill>
              </a:rPr>
              <a:t> für die </a:t>
            </a:r>
            <a:r>
              <a:rPr lang="en-US" sz="3000" dirty="0" err="1" smtClean="0">
                <a:solidFill>
                  <a:srgbClr val="0070C0"/>
                </a:solidFill>
              </a:rPr>
              <a:t>Gruppen</a:t>
            </a:r>
            <a:r>
              <a:rPr lang="en-US" sz="3000" dirty="0" smtClean="0">
                <a:solidFill>
                  <a:srgbClr val="0070C0"/>
                </a:solidFill>
              </a:rPr>
              <a:t>: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0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nhaltsplatzhalter 3" descr="Ein Bild, das Obst, Blume enthält.&#10;&#10;Automatisch generierte Beschreibung">
            <a:extLst>
              <a:ext uri="{FF2B5EF4-FFF2-40B4-BE49-F238E27FC236}">
                <a16:creationId xmlns="" xmlns:a16="http://schemas.microsoft.com/office/drawing/2014/main" id="{5C65DB7A-5073-4489-A78D-55141DDCC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3173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2C745D7C-9BDF-4027-BA57-9A9961F4A778}"/>
              </a:ext>
            </a:extLst>
          </p:cNvPr>
          <p:cNvSpPr txBox="1"/>
          <p:nvPr/>
        </p:nvSpPr>
        <p:spPr>
          <a:xfrm>
            <a:off x="6277026" y="2031429"/>
            <a:ext cx="53530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lphaLcParenR"/>
            </a:pPr>
            <a:r>
              <a:rPr lang="de-DE" sz="3000" b="1" dirty="0" smtClean="0">
                <a:solidFill>
                  <a:srgbClr val="0070C0"/>
                </a:solidFill>
              </a:rPr>
              <a:t>Wo </a:t>
            </a:r>
            <a:r>
              <a:rPr lang="de-DE" sz="3000" dirty="0" smtClean="0">
                <a:solidFill>
                  <a:srgbClr val="0070C0"/>
                </a:solidFill>
              </a:rPr>
              <a:t>sollten Verbände </a:t>
            </a:r>
            <a:r>
              <a:rPr lang="de-DE" sz="3000" b="1" dirty="0" smtClean="0">
                <a:solidFill>
                  <a:srgbClr val="0070C0"/>
                </a:solidFill>
              </a:rPr>
              <a:t>flexibler/agiler </a:t>
            </a:r>
            <a:r>
              <a:rPr lang="de-DE" sz="3000" dirty="0" smtClean="0">
                <a:solidFill>
                  <a:srgbClr val="0070C0"/>
                </a:solidFill>
              </a:rPr>
              <a:t>sein/werden?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endParaRPr lang="de-DE" sz="3000" dirty="0">
              <a:solidFill>
                <a:srgbClr val="0070C0"/>
              </a:solidFill>
            </a:endParaRP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de-DE" sz="3000" b="1" dirty="0" smtClean="0">
                <a:solidFill>
                  <a:srgbClr val="0070C0"/>
                </a:solidFill>
              </a:rPr>
              <a:t>Wo</a:t>
            </a:r>
            <a:r>
              <a:rPr lang="de-DE" sz="3000" dirty="0" smtClean="0">
                <a:solidFill>
                  <a:srgbClr val="0070C0"/>
                </a:solidFill>
              </a:rPr>
              <a:t> (Orte, Gelegenheiten) haben Sie die Erfahrung gemacht, dass Jugendarbeit zu </a:t>
            </a:r>
            <a:r>
              <a:rPr lang="de-DE" sz="3000" b="1" dirty="0" smtClean="0">
                <a:solidFill>
                  <a:srgbClr val="0070C0"/>
                </a:solidFill>
              </a:rPr>
              <a:t>Erzählorten </a:t>
            </a:r>
            <a:r>
              <a:rPr lang="de-DE" sz="3000" dirty="0" smtClean="0">
                <a:solidFill>
                  <a:srgbClr val="0070C0"/>
                </a:solidFill>
              </a:rPr>
              <a:t>des Lebens und Glaubens wurden. </a:t>
            </a:r>
            <a:endParaRPr lang="de-DE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944B50-3748-48D1-9B03-E21E1F32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119DEE7-5571-480E-9787-F79BD634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de-DE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1. Sehen -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	</a:t>
            </a:r>
            <a:r>
              <a:rPr lang="de-DE" sz="2400" dirty="0">
                <a:solidFill>
                  <a:srgbClr val="000000"/>
                </a:solidFill>
              </a:rPr>
              <a:t>Status quo Verbände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2. Vernetzen -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	</a:t>
            </a:r>
            <a:r>
              <a:rPr lang="de-DE" sz="2400" dirty="0">
                <a:solidFill>
                  <a:srgbClr val="000000"/>
                </a:solidFill>
              </a:rPr>
              <a:t>Netzwerkpunkte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	als offene Gemeinschaftsorte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3. Erzählen und erleben –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 	</a:t>
            </a:r>
            <a:r>
              <a:rPr lang="de-DE" sz="2400" dirty="0"/>
              <a:t>J</a:t>
            </a:r>
            <a:r>
              <a:rPr lang="de-DE" sz="2400" dirty="0">
                <a:solidFill>
                  <a:srgbClr val="000000"/>
                </a:solidFill>
              </a:rPr>
              <a:t>ugendpastorale Kontakträume 	als 	Erzähl- und Erlebnisorte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4. Entgrenzen –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	Liquide Jugendverbände als 	Erzähl- und Erlebnisorte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5. Tun –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DE" sz="2400" dirty="0">
                <a:solidFill>
                  <a:srgbClr val="000000"/>
                </a:solidFill>
              </a:rPr>
              <a:t>	Optionen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DE" sz="2400" dirty="0">
                <a:solidFill>
                  <a:srgbClr val="000000"/>
                </a:solidFill>
              </a:rPr>
              <a:t>	für liquide Jugendverbände</a:t>
            </a:r>
          </a:p>
        </p:txBody>
      </p:sp>
    </p:spTree>
    <p:extLst>
      <p:ext uri="{BB962C8B-B14F-4D97-AF65-F5344CB8AC3E}">
        <p14:creationId xmlns:p14="http://schemas.microsoft.com/office/powerpoint/2010/main" val="23198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342050-44DC-4F21-94A3-C5F9CD82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0" y="2997515"/>
            <a:ext cx="4977976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457200" indent="-457200"/>
            <a:r>
              <a:rPr lang="de-DE" dirty="0">
                <a:solidFill>
                  <a:srgbClr val="0070C0"/>
                </a:solidFill>
              </a:rPr>
              <a:t>1. Sehen -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	</a:t>
            </a:r>
            <a:r>
              <a:rPr lang="de-DE" dirty="0">
                <a:solidFill>
                  <a:srgbClr val="000000"/>
                </a:solidFill>
              </a:rPr>
              <a:t>Status quo 	Verbände</a:t>
            </a:r>
            <a:br>
              <a:rPr lang="de-DE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 descr="Ein Bild, das Person, drinnen, Gruppe, Tisch enthält.&#10;&#10;Automatisch generierte Beschreibung">
            <a:extLst>
              <a:ext uri="{FF2B5EF4-FFF2-40B4-BE49-F238E27FC236}">
                <a16:creationId xmlns="" xmlns:a16="http://schemas.microsoft.com/office/drawing/2014/main" id="{714B1F6A-A18C-48B8-A461-38A398727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13571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7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9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342050-44DC-4F21-94A3-C5F9CD82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55530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700" dirty="0">
                <a:solidFill>
                  <a:srgbClr val="0070C0"/>
                </a:solidFill>
              </a:rPr>
              <a:t>1. </a:t>
            </a:r>
            <a:r>
              <a:rPr lang="en-US" sz="2700" dirty="0" err="1">
                <a:solidFill>
                  <a:srgbClr val="0070C0"/>
                </a:solidFill>
              </a:rPr>
              <a:t>Sehen</a:t>
            </a:r>
            <a:r>
              <a:rPr lang="en-US" sz="2700" dirty="0">
                <a:solidFill>
                  <a:srgbClr val="0070C0"/>
                </a:solidFill>
              </a:rPr>
              <a:t> - </a:t>
            </a:r>
            <a:r>
              <a:rPr lang="en-US" sz="2700" dirty="0">
                <a:solidFill>
                  <a:srgbClr val="000000"/>
                </a:solidFill>
              </a:rPr>
              <a:t/>
            </a:r>
            <a:br>
              <a:rPr lang="en-US" sz="2700" dirty="0">
                <a:solidFill>
                  <a:srgbClr val="000000"/>
                </a:solidFill>
              </a:rPr>
            </a:br>
            <a:r>
              <a:rPr lang="en-US" sz="2700" dirty="0">
                <a:solidFill>
                  <a:srgbClr val="000000"/>
                </a:solidFill>
              </a:rPr>
              <a:t>	Status quo </a:t>
            </a:r>
            <a:r>
              <a:rPr lang="en-US" sz="2700" dirty="0" err="1">
                <a:solidFill>
                  <a:srgbClr val="000000"/>
                </a:solidFill>
              </a:rPr>
              <a:t>Verbände</a:t>
            </a:r>
            <a:r>
              <a:rPr lang="en-US" sz="3100" dirty="0">
                <a:solidFill>
                  <a:srgbClr val="000000"/>
                </a:solidFill>
              </a:rPr>
              <a:t/>
            </a:r>
            <a:br>
              <a:rPr lang="en-US" sz="3100" dirty="0">
                <a:solidFill>
                  <a:srgbClr val="000000"/>
                </a:solidFill>
              </a:rPr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 descr="Ein Bild, das Person, drinnen, Gruppe, Tisch enthält.&#10;&#10;Automatisch generierte Beschreibung">
            <a:extLst>
              <a:ext uri="{FF2B5EF4-FFF2-40B4-BE49-F238E27FC236}">
                <a16:creationId xmlns="" xmlns:a16="http://schemas.microsoft.com/office/drawing/2014/main" id="{714B1F6A-A18C-48B8-A461-38A398727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13572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0D4A0D3-00D3-4AE3-85B8-D6F093FCE544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rgbClr val="000000"/>
                </a:solidFill>
              </a:rPr>
              <a:t>z.T</a:t>
            </a:r>
            <a:r>
              <a:rPr lang="en-US" sz="2500" dirty="0" smtClean="0">
                <a:solidFill>
                  <a:srgbClr val="000000"/>
                </a:solidFill>
              </a:rPr>
              <a:t>. </a:t>
            </a:r>
            <a:r>
              <a:rPr lang="en-US" sz="2500" dirty="0" err="1" smtClean="0">
                <a:solidFill>
                  <a:srgbClr val="000000"/>
                </a:solidFill>
              </a:rPr>
              <a:t>Bildung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lokaler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Verbände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Jugendchöre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geistliche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Gemeinschaften</a:t>
            </a:r>
            <a:r>
              <a:rPr lang="en-US" sz="2500" dirty="0" smtClean="0">
                <a:solidFill>
                  <a:srgbClr val="000000"/>
                </a:solidFill>
              </a:rPr>
              <a:t>… </a:t>
            </a:r>
            <a:r>
              <a:rPr lang="en-US" sz="2500" dirty="0" err="1">
                <a:solidFill>
                  <a:srgbClr val="000000"/>
                </a:solidFill>
              </a:rPr>
              <a:t>durch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Verbände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nicht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vertreten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Jugendgruppen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vor</a:t>
            </a:r>
            <a:r>
              <a:rPr lang="en-US" sz="2500" dirty="0">
                <a:solidFill>
                  <a:srgbClr val="000000"/>
                </a:solidFill>
              </a:rPr>
              <a:t> Ort </a:t>
            </a:r>
            <a:r>
              <a:rPr lang="en-US" sz="2500" dirty="0" err="1">
                <a:solidFill>
                  <a:srgbClr val="000000"/>
                </a:solidFill>
              </a:rPr>
              <a:t>funktionieren</a:t>
            </a:r>
            <a:r>
              <a:rPr lang="en-US" sz="2500" dirty="0">
                <a:solidFill>
                  <a:srgbClr val="000000"/>
                </a:solidFill>
              </a:rPr>
              <a:t> oft </a:t>
            </a:r>
            <a:r>
              <a:rPr lang="en-US" sz="2500" dirty="0" err="1">
                <a:solidFill>
                  <a:srgbClr val="000000"/>
                </a:solidFill>
              </a:rPr>
              <a:t>noch</a:t>
            </a:r>
            <a:r>
              <a:rPr lang="en-US" sz="2500" dirty="0">
                <a:solidFill>
                  <a:srgbClr val="000000"/>
                </a:solidFill>
              </a:rPr>
              <a:t> gut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Verbandliche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Strukturen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schwer</a:t>
            </a:r>
            <a:r>
              <a:rPr lang="en-US" sz="2500" dirty="0">
                <a:solidFill>
                  <a:srgbClr val="000000"/>
                </a:solidFill>
              </a:rPr>
              <a:t> am Leben </a:t>
            </a:r>
            <a:r>
              <a:rPr lang="en-US" sz="2500" dirty="0" err="1">
                <a:solidFill>
                  <a:srgbClr val="000000"/>
                </a:solidFill>
              </a:rPr>
              <a:t>zu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halten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342050-44DC-4F21-94A3-C5F9CD82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1. </a:t>
            </a:r>
            <a:r>
              <a:rPr lang="en-US" sz="2400" dirty="0" err="1">
                <a:solidFill>
                  <a:srgbClr val="0070C0"/>
                </a:solidFill>
              </a:rPr>
              <a:t>Sehen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Status quo </a:t>
            </a:r>
            <a:r>
              <a:rPr lang="en-US" sz="2400" dirty="0" err="1">
                <a:solidFill>
                  <a:srgbClr val="000000"/>
                </a:solidFill>
              </a:rPr>
              <a:t>Verbände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 descr="Ein Bild, das Person, drinnen, Gruppe, Tisch enthält.&#10;&#10;Automatisch generierte Beschreibung">
            <a:extLst>
              <a:ext uri="{FF2B5EF4-FFF2-40B4-BE49-F238E27FC236}">
                <a16:creationId xmlns="" xmlns:a16="http://schemas.microsoft.com/office/drawing/2014/main" id="{714B1F6A-A18C-48B8-A461-38A398727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13571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0D4A0D3-00D3-4AE3-85B8-D6F093FCE544}"/>
              </a:ext>
            </a:extLst>
          </p:cNvPr>
          <p:cNvSpPr txBox="1"/>
          <p:nvPr/>
        </p:nvSpPr>
        <p:spPr>
          <a:xfrm>
            <a:off x="6090574" y="2517036"/>
            <a:ext cx="4977578" cy="300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500" b="1" dirty="0" err="1">
                <a:solidFill>
                  <a:srgbClr val="000000"/>
                </a:solidFill>
              </a:rPr>
              <a:t>Stärken</a:t>
            </a:r>
            <a:endParaRPr lang="en-US" sz="25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Synodales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Prinzip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Starke </a:t>
            </a:r>
            <a:r>
              <a:rPr lang="en-US" sz="2500" dirty="0" err="1">
                <a:solidFill>
                  <a:srgbClr val="000000"/>
                </a:solidFill>
              </a:rPr>
              <a:t>Außenvertretung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Starke </a:t>
            </a:r>
            <a:r>
              <a:rPr lang="en-US" sz="2500" dirty="0" err="1">
                <a:solidFill>
                  <a:srgbClr val="000000"/>
                </a:solidFill>
              </a:rPr>
              <a:t>Prinzipien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342050-44DC-4F21-94A3-C5F9CD82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1. </a:t>
            </a:r>
            <a:r>
              <a:rPr lang="en-US" sz="2400" dirty="0" err="1">
                <a:solidFill>
                  <a:srgbClr val="0070C0"/>
                </a:solidFill>
              </a:rPr>
              <a:t>Sehen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Status quo </a:t>
            </a:r>
            <a:r>
              <a:rPr lang="en-US" sz="2400" dirty="0" err="1">
                <a:solidFill>
                  <a:srgbClr val="000000"/>
                </a:solidFill>
              </a:rPr>
              <a:t>Verbände</a:t>
            </a:r>
            <a:r>
              <a:rPr lang="en-US" sz="3100" dirty="0">
                <a:solidFill>
                  <a:srgbClr val="000000"/>
                </a:solidFill>
              </a:rPr>
              <a:t/>
            </a:r>
            <a:br>
              <a:rPr lang="en-US" sz="3100" dirty="0">
                <a:solidFill>
                  <a:srgbClr val="000000"/>
                </a:solidFill>
              </a:rPr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 descr="Ein Bild, das Person, drinnen, Gruppe, Tisch enthält.&#10;&#10;Automatisch generierte Beschreibung">
            <a:extLst>
              <a:ext uri="{FF2B5EF4-FFF2-40B4-BE49-F238E27FC236}">
                <a16:creationId xmlns="" xmlns:a16="http://schemas.microsoft.com/office/drawing/2014/main" id="{714B1F6A-A18C-48B8-A461-38A398727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13571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0D4A0D3-00D3-4AE3-85B8-D6F093FCE544}"/>
              </a:ext>
            </a:extLst>
          </p:cNvPr>
          <p:cNvSpPr txBox="1"/>
          <p:nvPr/>
        </p:nvSpPr>
        <p:spPr>
          <a:xfrm>
            <a:off x="6090574" y="2126407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500" b="1" dirty="0" err="1">
                <a:solidFill>
                  <a:srgbClr val="000000"/>
                </a:solidFill>
              </a:rPr>
              <a:t>Schwächen</a:t>
            </a:r>
            <a:endParaRPr lang="en-US" sz="25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Strukturen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immer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noch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zu</a:t>
            </a:r>
            <a:r>
              <a:rPr lang="en-US" sz="2500" dirty="0" smtClean="0">
                <a:solidFill>
                  <a:srgbClr val="000000"/>
                </a:solidFill>
              </a:rPr>
              <a:t> formal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Zugehörigkeit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zu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exklusiv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i="1" dirty="0" err="1">
                <a:solidFill>
                  <a:srgbClr val="000000"/>
                </a:solidFill>
              </a:rPr>
              <a:t>Reflektierte</a:t>
            </a:r>
            <a:r>
              <a:rPr lang="en-US" sz="2500" i="1" dirty="0">
                <a:solidFill>
                  <a:srgbClr val="000000"/>
                </a:solidFill>
              </a:rPr>
              <a:t> Gruppe </a:t>
            </a:r>
            <a:r>
              <a:rPr lang="en-US" sz="2500" dirty="0">
                <a:solidFill>
                  <a:srgbClr val="000000"/>
                </a:solidFill>
              </a:rPr>
              <a:t>und </a:t>
            </a:r>
            <a:r>
              <a:rPr lang="en-US" sz="2500" i="1" dirty="0" err="1">
                <a:solidFill>
                  <a:srgbClr val="000000"/>
                </a:solidFill>
              </a:rPr>
              <a:t>personales</a:t>
            </a:r>
            <a:r>
              <a:rPr lang="en-US" sz="2500" i="1" dirty="0">
                <a:solidFill>
                  <a:srgbClr val="000000"/>
                </a:solidFill>
              </a:rPr>
              <a:t> </a:t>
            </a:r>
            <a:r>
              <a:rPr lang="en-US" sz="2500" i="1" dirty="0" err="1">
                <a:solidFill>
                  <a:srgbClr val="000000"/>
                </a:solidFill>
              </a:rPr>
              <a:t>Angebot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müssen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weiterentwickelt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werden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Freeform 49">
            <a:extLst>
              <a:ext uri="{FF2B5EF4-FFF2-40B4-BE49-F238E27FC236}">
                <a16:creationId xmlns=""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Inhaltsplatzhalter 14">
            <a:extLst>
              <a:ext uri="{FF2B5EF4-FFF2-40B4-BE49-F238E27FC236}">
                <a16:creationId xmlns="" xmlns:a16="http://schemas.microsoft.com/office/drawing/2014/main" id="{AF2880B1-F133-4772-A81B-313DE469E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9" r="7269" b="-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="" xmlns:a16="http://schemas.microsoft.com/office/drawing/2014/main" id="{A3FF1678-C1DA-4FB4-8A6F-9BE122E1F353}"/>
              </a:ext>
            </a:extLst>
          </p:cNvPr>
          <p:cNvSpPr txBox="1">
            <a:spLocks/>
          </p:cNvSpPr>
          <p:nvPr/>
        </p:nvSpPr>
        <p:spPr>
          <a:xfrm>
            <a:off x="6414450" y="2997515"/>
            <a:ext cx="507270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de-DE" sz="4000" dirty="0">
                <a:solidFill>
                  <a:srgbClr val="0070C0"/>
                </a:solidFill>
              </a:rPr>
              <a:t>2. Vernetzen - </a:t>
            </a:r>
            <a:br>
              <a:rPr lang="de-DE" sz="4000" dirty="0">
                <a:solidFill>
                  <a:srgbClr val="0070C0"/>
                </a:solidFill>
              </a:rPr>
            </a:br>
            <a:r>
              <a:rPr lang="de-DE" sz="4000" dirty="0">
                <a:solidFill>
                  <a:srgbClr val="0070C0"/>
                </a:solidFill>
              </a:rPr>
              <a:t>	</a:t>
            </a:r>
            <a:r>
              <a:rPr lang="de-DE" sz="4000" dirty="0"/>
              <a:t>Netzwerkpunkte 	als offene 	Gemeinschaftsorte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1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6A3934-A182-4123-A060-C9F7762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2. </a:t>
            </a:r>
            <a:r>
              <a:rPr lang="en-US" sz="2400" dirty="0" err="1">
                <a:solidFill>
                  <a:srgbClr val="0070C0"/>
                </a:solidFill>
              </a:rPr>
              <a:t>Vernetzen</a:t>
            </a:r>
            <a:r>
              <a:rPr lang="en-US" sz="2400" dirty="0">
                <a:solidFill>
                  <a:srgbClr val="0070C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Netzwerkpunkte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als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offene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 err="1">
                <a:solidFill>
                  <a:srgbClr val="000000"/>
                </a:solidFill>
              </a:rPr>
              <a:t>Gemeinschaftsorte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2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Inhaltsplatzhalter 14">
            <a:extLst>
              <a:ext uri="{FF2B5EF4-FFF2-40B4-BE49-F238E27FC236}">
                <a16:creationId xmlns="" xmlns:a16="http://schemas.microsoft.com/office/drawing/2014/main" id="{AF2880B1-F133-4772-A81B-313DE469E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r="3812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EBF816DD-484D-4139-90D0-1A26DB9FE2C9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000000"/>
                </a:solidFill>
              </a:rPr>
              <a:t>Von der </a:t>
            </a:r>
            <a:r>
              <a:rPr lang="en-US" sz="2500" b="1" dirty="0" err="1">
                <a:solidFill>
                  <a:srgbClr val="000000"/>
                </a:solidFill>
              </a:rPr>
              <a:t>Organisation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zum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Netzwerk</a:t>
            </a:r>
            <a:endParaRPr lang="en-US" sz="25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0000"/>
                </a:solidFill>
              </a:rPr>
              <a:t>Akteure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als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Knoten</a:t>
            </a:r>
            <a:endParaRPr lang="en-US" sz="25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Soziale </a:t>
            </a:r>
            <a:r>
              <a:rPr lang="en-US" sz="2500" dirty="0" err="1">
                <a:solidFill>
                  <a:srgbClr val="000000"/>
                </a:solidFill>
              </a:rPr>
              <a:t>Beziehungen</a:t>
            </a:r>
            <a:r>
              <a:rPr lang="en-US" sz="2500" dirty="0">
                <a:solidFill>
                  <a:srgbClr val="000000"/>
                </a:solidFill>
              </a:rPr>
              <a:t>: </a:t>
            </a:r>
            <a:r>
              <a:rPr lang="en-US" sz="2500" dirty="0" err="1" smtClean="0">
                <a:solidFill>
                  <a:srgbClr val="000000"/>
                </a:solidFill>
              </a:rPr>
              <a:t>Kanten</a:t>
            </a:r>
            <a:r>
              <a:rPr lang="en-US" sz="2500" dirty="0" smtClean="0">
                <a:solidFill>
                  <a:srgbClr val="000000"/>
                </a:solidFill>
              </a:rPr>
              <a:t>/</a:t>
            </a:r>
            <a:r>
              <a:rPr lang="en-US" sz="2500" dirty="0" err="1" smtClean="0">
                <a:solidFill>
                  <a:srgbClr val="000000"/>
                </a:solidFill>
              </a:rPr>
              <a:t>unterschiedliche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Stärken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="" xmlns:a16="http://schemas.microsoft.com/office/drawing/2014/main" id="{FF3391E8-AC57-403E-BF52-06EC9211D60F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5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Breitbild</PresentationFormat>
  <Paragraphs>128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</vt:lpstr>
      <vt:lpstr>Liquide Jugendverbände </vt:lpstr>
      <vt:lpstr>Wer’s nicht probiert, wird’s nicht erleben!!</vt:lpstr>
      <vt:lpstr>Inhalte</vt:lpstr>
      <vt:lpstr>1. Sehen -   Status quo  Verbände </vt:lpstr>
      <vt:lpstr>1. Sehen -   Status quo Verbände </vt:lpstr>
      <vt:lpstr>1. Sehen -   Status quo Verbände </vt:lpstr>
      <vt:lpstr>1. Sehen -   Status quo Verbände </vt:lpstr>
      <vt:lpstr>PowerPoint-Präsentation</vt:lpstr>
      <vt:lpstr>2. Vernetzen -   Netzwerkpunkte als    offene  Gemeinschaftsorte</vt:lpstr>
      <vt:lpstr>2. Vernetzen -   Netzwerkpunkte als    offene  Gemeinschaftsorte</vt:lpstr>
      <vt:lpstr>2. Vernetzen -   Netzwerkpunkte als    offene  Gemeinschaftsorte</vt:lpstr>
      <vt:lpstr>2. Vernetzen -   Netzwerkpunkte als    offene  Gemeinschaftsorte</vt:lpstr>
      <vt:lpstr>3. Erzählen und erleben -   Jugendpastorale Kontakträume als  Erzähl- und Erlebnisorte</vt:lpstr>
      <vt:lpstr>PowerPoint-Präsentation</vt:lpstr>
      <vt:lpstr>PowerPoint-Präsentation</vt:lpstr>
      <vt:lpstr>PowerPoint-Präsentation</vt:lpstr>
      <vt:lpstr>PowerPoint-Präsentation</vt:lpstr>
      <vt:lpstr>4. Entgrenzen-  Liquide Jugendverbände als Erzähl- und Erlebnisorte </vt:lpstr>
      <vt:lpstr>4. Entgrenzen-  Liquide Jugendverbände als  Erzähl- und Erlebnisorte </vt:lpstr>
      <vt:lpstr>4. Entgrenzen-  Liquide Jugendverbände als  Erzähl- und Erlebnisorte </vt:lpstr>
      <vt:lpstr>4. Entgrenzen-  Liquide Jugendverbände als  Erzähl- und Erlebnisorte </vt:lpstr>
      <vt:lpstr>5. Tun -  Optionen  für liquide Jugendverbände</vt:lpstr>
      <vt:lpstr>5. Tun -  Optionen  für liquid Jugendverbände</vt:lpstr>
      <vt:lpstr>5. Tun -  Optionen  für liquid Jugendverbände</vt:lpstr>
      <vt:lpstr>Zwei Themen für die Gruppen: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Liquide Jugendverbände</dc:title>
  <dc:creator>Bernd Hillebrand</dc:creator>
  <cp:lastModifiedBy>Hillebrand, Bernd</cp:lastModifiedBy>
  <cp:revision>6</cp:revision>
  <dcterms:created xsi:type="dcterms:W3CDTF">2020-08-06T20:57:55Z</dcterms:created>
  <dcterms:modified xsi:type="dcterms:W3CDTF">2020-09-14T07:24:28Z</dcterms:modified>
</cp:coreProperties>
</file>